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6" d="100"/>
          <a:sy n="76" d="100"/>
        </p:scale>
        <p:origin x="108" y="4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Jessica Gunnell" userId="83214e9db93749d8" providerId="LiveId" clId="{79679DF5-960D-4D7F-AF36-924D688616FC}"/>
    <pc:docChg chg="undo custSel modSld">
      <pc:chgData name="Jessica Gunnell" userId="83214e9db93749d8" providerId="LiveId" clId="{79679DF5-960D-4D7F-AF36-924D688616FC}" dt="2024-07-02T23:21:08.225" v="7570" actId="108"/>
      <pc:docMkLst>
        <pc:docMk/>
      </pc:docMkLst>
      <pc:sldChg chg="modSp mod">
        <pc:chgData name="Jessica Gunnell" userId="83214e9db93749d8" providerId="LiveId" clId="{79679DF5-960D-4D7F-AF36-924D688616FC}" dt="2024-07-02T20:40:58.453" v="1234" actId="27636"/>
        <pc:sldMkLst>
          <pc:docMk/>
          <pc:sldMk cId="1553432724" sldId="262"/>
        </pc:sldMkLst>
        <pc:spChg chg="mod">
          <ac:chgData name="Jessica Gunnell" userId="83214e9db93749d8" providerId="LiveId" clId="{79679DF5-960D-4D7F-AF36-924D688616FC}" dt="2024-07-02T20:37:51.324" v="1146" actId="20577"/>
          <ac:spMkLst>
            <pc:docMk/>
            <pc:sldMk cId="1553432724" sldId="262"/>
            <ac:spMk id="7" creationId="{0BFEC426-B615-E549-83E5-140FD588BC64}"/>
          </ac:spMkLst>
        </pc:spChg>
        <pc:spChg chg="mod">
          <ac:chgData name="Jessica Gunnell" userId="83214e9db93749d8" providerId="LiveId" clId="{79679DF5-960D-4D7F-AF36-924D688616FC}" dt="2024-07-02T20:40:58.453" v="1234" actId="27636"/>
          <ac:spMkLst>
            <pc:docMk/>
            <pc:sldMk cId="1553432724" sldId="262"/>
            <ac:spMk id="13" creationId="{13C62649-0825-4926-8E2A-2EBCCFE00ECC}"/>
          </ac:spMkLst>
        </pc:spChg>
      </pc:sldChg>
      <pc:sldChg chg="addSp modSp mod">
        <pc:chgData name="Jessica Gunnell" userId="83214e9db93749d8" providerId="LiveId" clId="{79679DF5-960D-4D7F-AF36-924D688616FC}" dt="2024-07-02T20:48:29.401" v="1771" actId="255"/>
        <pc:sldMkLst>
          <pc:docMk/>
          <pc:sldMk cId="3288665831" sldId="263"/>
        </pc:sldMkLst>
        <pc:spChg chg="add mod">
          <ac:chgData name="Jessica Gunnell" userId="83214e9db93749d8" providerId="LiveId" clId="{79679DF5-960D-4D7F-AF36-924D688616FC}" dt="2024-07-02T20:40:56.523" v="1221" actId="27636"/>
          <ac:spMkLst>
            <pc:docMk/>
            <pc:sldMk cId="3288665831" sldId="263"/>
            <ac:spMk id="2" creationId="{1D8B4F6E-4BF7-CE8D-10BA-52E45F4C551D}"/>
          </ac:spMkLst>
        </pc:spChg>
        <pc:spChg chg="mod">
          <ac:chgData name="Jessica Gunnell" userId="83214e9db93749d8" providerId="LiveId" clId="{79679DF5-960D-4D7F-AF36-924D688616FC}" dt="2024-07-02T20:48:29.401" v="1771" actId="255"/>
          <ac:spMkLst>
            <pc:docMk/>
            <pc:sldMk cId="3288665831" sldId="263"/>
            <ac:spMk id="5" creationId="{1B07C49E-AFFC-EC46-8930-E4D428F5F943}"/>
          </ac:spMkLst>
        </pc:spChg>
        <pc:spChg chg="mod">
          <ac:chgData name="Jessica Gunnell" userId="83214e9db93749d8" providerId="LiveId" clId="{79679DF5-960D-4D7F-AF36-924D688616FC}" dt="2024-07-02T20:40:58.374" v="1222" actId="27636"/>
          <ac:spMkLst>
            <pc:docMk/>
            <pc:sldMk cId="3288665831" sldId="263"/>
            <ac:spMk id="12" creationId="{D77AC1D2-8B41-4A7A-88CF-41E6B7D8C98D}"/>
          </ac:spMkLst>
        </pc:spChg>
      </pc:sldChg>
      <pc:sldChg chg="modSp mod">
        <pc:chgData name="Jessica Gunnell" userId="83214e9db93749d8" providerId="LiveId" clId="{79679DF5-960D-4D7F-AF36-924D688616FC}" dt="2024-07-02T21:29:30.705" v="2550" actId="255"/>
        <pc:sldMkLst>
          <pc:docMk/>
          <pc:sldMk cId="2987552906" sldId="264"/>
        </pc:sldMkLst>
        <pc:spChg chg="mod">
          <ac:chgData name="Jessica Gunnell" userId="83214e9db93749d8" providerId="LiveId" clId="{79679DF5-960D-4D7F-AF36-924D688616FC}" dt="2024-07-02T21:29:30.705" v="2550" actId="255"/>
          <ac:spMkLst>
            <pc:docMk/>
            <pc:sldMk cId="2987552906" sldId="264"/>
            <ac:spMk id="5" creationId="{1B07C49E-AFFC-EC46-8930-E4D428F5F943}"/>
          </ac:spMkLst>
        </pc:spChg>
        <pc:spChg chg="mod">
          <ac:chgData name="Jessica Gunnell" userId="83214e9db93749d8" providerId="LiveId" clId="{79679DF5-960D-4D7F-AF36-924D688616FC}" dt="2024-07-02T20:40:58.400" v="1226" actId="27636"/>
          <ac:spMkLst>
            <pc:docMk/>
            <pc:sldMk cId="2987552906" sldId="264"/>
            <ac:spMk id="8" creationId="{2A665A13-3129-46DF-B847-F273F3E96BE6}"/>
          </ac:spMkLst>
        </pc:spChg>
      </pc:sldChg>
      <pc:sldChg chg="modSp mod">
        <pc:chgData name="Jessica Gunnell" userId="83214e9db93749d8" providerId="LiveId" clId="{79679DF5-960D-4D7F-AF36-924D688616FC}" dt="2024-07-02T22:13:45.348" v="4430" actId="255"/>
        <pc:sldMkLst>
          <pc:docMk/>
          <pc:sldMk cId="1578726356" sldId="265"/>
        </pc:sldMkLst>
        <pc:spChg chg="mod">
          <ac:chgData name="Jessica Gunnell" userId="83214e9db93749d8" providerId="LiveId" clId="{79679DF5-960D-4D7F-AF36-924D688616FC}" dt="2024-07-02T20:40:58.414" v="1228" actId="27636"/>
          <ac:spMkLst>
            <pc:docMk/>
            <pc:sldMk cId="1578726356" sldId="265"/>
            <ac:spMk id="3" creationId="{32405FDA-CB27-4506-BA80-B7DD00CB25C5}"/>
          </ac:spMkLst>
        </pc:spChg>
        <pc:spChg chg="mod">
          <ac:chgData name="Jessica Gunnell" userId="83214e9db93749d8" providerId="LiveId" clId="{79679DF5-960D-4D7F-AF36-924D688616FC}" dt="2024-07-02T22:13:45.348" v="4430" actId="255"/>
          <ac:spMkLst>
            <pc:docMk/>
            <pc:sldMk cId="1578726356" sldId="265"/>
            <ac:spMk id="5" creationId="{1B07C49E-AFFC-EC46-8930-E4D428F5F943}"/>
          </ac:spMkLst>
        </pc:spChg>
      </pc:sldChg>
      <pc:sldChg chg="addSp delSp modSp mod">
        <pc:chgData name="Jessica Gunnell" userId="83214e9db93749d8" providerId="LiveId" clId="{79679DF5-960D-4D7F-AF36-924D688616FC}" dt="2024-07-02T22:05:20.453" v="3772" actId="255"/>
        <pc:sldMkLst>
          <pc:docMk/>
          <pc:sldMk cId="779971636" sldId="266"/>
        </pc:sldMkLst>
        <pc:spChg chg="mod">
          <ac:chgData name="Jessica Gunnell" userId="83214e9db93749d8" providerId="LiveId" clId="{79679DF5-960D-4D7F-AF36-924D688616FC}" dt="2024-07-02T20:40:58.406" v="1227" actId="27636"/>
          <ac:spMkLst>
            <pc:docMk/>
            <pc:sldMk cId="779971636" sldId="266"/>
            <ac:spMk id="3" creationId="{D9E97D81-A978-4758-8A93-47C19B104075}"/>
          </ac:spMkLst>
        </pc:spChg>
        <pc:spChg chg="mod">
          <ac:chgData name="Jessica Gunnell" userId="83214e9db93749d8" providerId="LiveId" clId="{79679DF5-960D-4D7F-AF36-924D688616FC}" dt="2024-07-02T21:59:43.551" v="3615" actId="1076"/>
          <ac:spMkLst>
            <pc:docMk/>
            <pc:sldMk cId="779971636" sldId="266"/>
            <ac:spMk id="4" creationId="{2C4E03D3-761E-7549-A4C6-7E585EBC4F01}"/>
          </ac:spMkLst>
        </pc:spChg>
        <pc:spChg chg="mod">
          <ac:chgData name="Jessica Gunnell" userId="83214e9db93749d8" providerId="LiveId" clId="{79679DF5-960D-4D7F-AF36-924D688616FC}" dt="2024-07-02T22:05:20.453" v="3772" actId="255"/>
          <ac:spMkLst>
            <pc:docMk/>
            <pc:sldMk cId="779971636" sldId="266"/>
            <ac:spMk id="5" creationId="{1B07C49E-AFFC-EC46-8930-E4D428F5F943}"/>
          </ac:spMkLst>
        </pc:spChg>
        <pc:picChg chg="add del mod">
          <ac:chgData name="Jessica Gunnell" userId="83214e9db93749d8" providerId="LiveId" clId="{79679DF5-960D-4D7F-AF36-924D688616FC}" dt="2024-07-02T21:53:05.923" v="2900" actId="478"/>
          <ac:picMkLst>
            <pc:docMk/>
            <pc:sldMk cId="779971636" sldId="266"/>
            <ac:picMk id="6" creationId="{CD840DC8-61B0-9B62-F882-ADF3B61FEEA9}"/>
          </ac:picMkLst>
        </pc:picChg>
        <pc:picChg chg="add del mod">
          <ac:chgData name="Jessica Gunnell" userId="83214e9db93749d8" providerId="LiveId" clId="{79679DF5-960D-4D7F-AF36-924D688616FC}" dt="2024-07-02T21:49:47.083" v="2899" actId="478"/>
          <ac:picMkLst>
            <pc:docMk/>
            <pc:sldMk cId="779971636" sldId="266"/>
            <ac:picMk id="8" creationId="{E77232B9-06F4-7FC0-A8B5-7B8B33D761CB}"/>
          </ac:picMkLst>
        </pc:picChg>
        <pc:picChg chg="add mod">
          <ac:chgData name="Jessica Gunnell" userId="83214e9db93749d8" providerId="LiveId" clId="{79679DF5-960D-4D7F-AF36-924D688616FC}" dt="2024-07-02T22:01:52.949" v="3648" actId="1076"/>
          <ac:picMkLst>
            <pc:docMk/>
            <pc:sldMk cId="779971636" sldId="266"/>
            <ac:picMk id="10" creationId="{99F4E8C9-F3BA-A57B-608C-5DE8AE553FC4}"/>
          </ac:picMkLst>
        </pc:picChg>
        <pc:picChg chg="add mod">
          <ac:chgData name="Jessica Gunnell" userId="83214e9db93749d8" providerId="LiveId" clId="{79679DF5-960D-4D7F-AF36-924D688616FC}" dt="2024-07-02T22:01:54.717" v="3649" actId="1076"/>
          <ac:picMkLst>
            <pc:docMk/>
            <pc:sldMk cId="779971636" sldId="266"/>
            <ac:picMk id="12" creationId="{1A23C924-824B-D5EF-BCBC-28655ED73F6F}"/>
          </ac:picMkLst>
        </pc:picChg>
      </pc:sldChg>
      <pc:sldChg chg="addSp delSp modSp mod">
        <pc:chgData name="Jessica Gunnell" userId="83214e9db93749d8" providerId="LiveId" clId="{79679DF5-960D-4D7F-AF36-924D688616FC}" dt="2024-07-02T22:19:56.963" v="4470" actId="1076"/>
        <pc:sldMkLst>
          <pc:docMk/>
          <pc:sldMk cId="3865605948" sldId="269"/>
        </pc:sldMkLst>
        <pc:spChg chg="del mod">
          <ac:chgData name="Jessica Gunnell" userId="83214e9db93749d8" providerId="LiveId" clId="{79679DF5-960D-4D7F-AF36-924D688616FC}" dt="2024-07-02T22:19:52.068" v="4468" actId="478"/>
          <ac:spMkLst>
            <pc:docMk/>
            <pc:sldMk cId="3865605948" sldId="269"/>
            <ac:spMk id="3" creationId="{373827F3-F386-AA4E-80ED-D86DEF8C158D}"/>
          </ac:spMkLst>
        </pc:spChg>
        <pc:picChg chg="add mod">
          <ac:chgData name="Jessica Gunnell" userId="83214e9db93749d8" providerId="LiveId" clId="{79679DF5-960D-4D7F-AF36-924D688616FC}" dt="2024-07-02T22:19:56.963" v="4470" actId="1076"/>
          <ac:picMkLst>
            <pc:docMk/>
            <pc:sldMk cId="3865605948" sldId="269"/>
            <ac:picMk id="6" creationId="{6A12A88D-F267-EE9B-B675-2D0FCA3E432A}"/>
          </ac:picMkLst>
        </pc:picChg>
      </pc:sldChg>
      <pc:sldChg chg="addSp modSp mod">
        <pc:chgData name="Jessica Gunnell" userId="83214e9db93749d8" providerId="LiveId" clId="{79679DF5-960D-4D7F-AF36-924D688616FC}" dt="2024-07-02T22:51:22.396" v="5716" actId="20577"/>
        <pc:sldMkLst>
          <pc:docMk/>
          <pc:sldMk cId="2727850971" sldId="270"/>
        </pc:sldMkLst>
        <pc:spChg chg="mod">
          <ac:chgData name="Jessica Gunnell" userId="83214e9db93749d8" providerId="LiveId" clId="{79679DF5-960D-4D7F-AF36-924D688616FC}" dt="2024-07-02T22:25:22.235" v="4538" actId="20577"/>
          <ac:spMkLst>
            <pc:docMk/>
            <pc:sldMk cId="2727850971" sldId="270"/>
            <ac:spMk id="5" creationId="{1B07C49E-AFFC-EC46-8930-E4D428F5F943}"/>
          </ac:spMkLst>
        </pc:spChg>
        <pc:spChg chg="add mod">
          <ac:chgData name="Jessica Gunnell" userId="83214e9db93749d8" providerId="LiveId" clId="{79679DF5-960D-4D7F-AF36-924D688616FC}" dt="2024-07-02T22:26:18.210" v="4554" actId="1076"/>
          <ac:spMkLst>
            <pc:docMk/>
            <pc:sldMk cId="2727850971" sldId="270"/>
            <ac:spMk id="7" creationId="{613FF257-B49D-C9DF-FDA3-C97AE367B4EF}"/>
          </ac:spMkLst>
        </pc:spChg>
        <pc:spChg chg="add mod">
          <ac:chgData name="Jessica Gunnell" userId="83214e9db93749d8" providerId="LiveId" clId="{79679DF5-960D-4D7F-AF36-924D688616FC}" dt="2024-07-02T22:51:22.396" v="5716" actId="20577"/>
          <ac:spMkLst>
            <pc:docMk/>
            <pc:sldMk cId="2727850971" sldId="270"/>
            <ac:spMk id="8" creationId="{8B6AF918-0FE0-1665-ACA4-444E4A6D75EB}"/>
          </ac:spMkLst>
        </pc:spChg>
        <pc:picChg chg="add mod">
          <ac:chgData name="Jessica Gunnell" userId="83214e9db93749d8" providerId="LiveId" clId="{79679DF5-960D-4D7F-AF36-924D688616FC}" dt="2024-07-02T22:25:26.681" v="4539" actId="1076"/>
          <ac:picMkLst>
            <pc:docMk/>
            <pc:sldMk cId="2727850971" sldId="270"/>
            <ac:picMk id="6" creationId="{48E6D9CA-A2C3-9340-D099-057CC262A888}"/>
          </ac:picMkLst>
        </pc:picChg>
      </pc:sldChg>
      <pc:sldChg chg="modSp mod">
        <pc:chgData name="Jessica Gunnell" userId="83214e9db93749d8" providerId="LiveId" clId="{79679DF5-960D-4D7F-AF36-924D688616FC}" dt="2024-07-02T23:15:24.132" v="6876" actId="20577"/>
        <pc:sldMkLst>
          <pc:docMk/>
          <pc:sldMk cId="1630123617" sldId="274"/>
        </pc:sldMkLst>
        <pc:spChg chg="mod">
          <ac:chgData name="Jessica Gunnell" userId="83214e9db93749d8" providerId="LiveId" clId="{79679DF5-960D-4D7F-AF36-924D688616FC}" dt="2024-07-02T23:15:24.132" v="6876" actId="20577"/>
          <ac:spMkLst>
            <pc:docMk/>
            <pc:sldMk cId="1630123617" sldId="274"/>
            <ac:spMk id="5" creationId="{28684E62-A9F8-4E7A-AB01-78893062A1B4}"/>
          </ac:spMkLst>
        </pc:spChg>
      </pc:sldChg>
      <pc:sldChg chg="addSp delSp modSp mod">
        <pc:chgData name="Jessica Gunnell" userId="83214e9db93749d8" providerId="LiveId" clId="{79679DF5-960D-4D7F-AF36-924D688616FC}" dt="2024-07-02T22:35:08.211" v="5010" actId="313"/>
        <pc:sldMkLst>
          <pc:docMk/>
          <pc:sldMk cId="148114319" sldId="276"/>
        </pc:sldMkLst>
        <pc:spChg chg="mod">
          <ac:chgData name="Jessica Gunnell" userId="83214e9db93749d8" providerId="LiveId" clId="{79679DF5-960D-4D7F-AF36-924D688616FC}" dt="2024-07-02T20:40:58.422" v="1229" actId="27636"/>
          <ac:spMkLst>
            <pc:docMk/>
            <pc:sldMk cId="148114319" sldId="276"/>
            <ac:spMk id="3" creationId="{B28946E4-5BEF-46F0-A56A-E7E85ACA148F}"/>
          </ac:spMkLst>
        </pc:spChg>
        <pc:spChg chg="del mod">
          <ac:chgData name="Jessica Gunnell" userId="83214e9db93749d8" providerId="LiveId" clId="{79679DF5-960D-4D7F-AF36-924D688616FC}" dt="2024-07-02T22:34:56.188" v="5006" actId="478"/>
          <ac:spMkLst>
            <pc:docMk/>
            <pc:sldMk cId="148114319" sldId="276"/>
            <ac:spMk id="5" creationId="{1B07C49E-AFFC-EC46-8930-E4D428F5F943}"/>
          </ac:spMkLst>
        </pc:spChg>
        <pc:spChg chg="add mod">
          <ac:chgData name="Jessica Gunnell" userId="83214e9db93749d8" providerId="LiveId" clId="{79679DF5-960D-4D7F-AF36-924D688616FC}" dt="2024-07-02T22:35:08.211" v="5010" actId="313"/>
          <ac:spMkLst>
            <pc:docMk/>
            <pc:sldMk cId="148114319" sldId="276"/>
            <ac:spMk id="6" creationId="{46558940-5CE3-D7E3-71A5-E723CEC6A4B8}"/>
          </ac:spMkLst>
        </pc:spChg>
      </pc:sldChg>
      <pc:sldChg chg="addSp delSp modSp mod">
        <pc:chgData name="Jessica Gunnell" userId="83214e9db93749d8" providerId="LiveId" clId="{79679DF5-960D-4D7F-AF36-924D688616FC}" dt="2024-07-02T22:50:19.998" v="5669" actId="1076"/>
        <pc:sldMkLst>
          <pc:docMk/>
          <pc:sldMk cId="1813711241" sldId="293"/>
        </pc:sldMkLst>
        <pc:spChg chg="mod">
          <ac:chgData name="Jessica Gunnell" userId="83214e9db93749d8" providerId="LiveId" clId="{79679DF5-960D-4D7F-AF36-924D688616FC}" dt="2024-07-02T22:50:16.018" v="5668"/>
          <ac:spMkLst>
            <pc:docMk/>
            <pc:sldMk cId="1813711241" sldId="293"/>
            <ac:spMk id="5" creationId="{1B07C49E-AFFC-EC46-8930-E4D428F5F943}"/>
          </ac:spMkLst>
        </pc:spChg>
        <pc:spChg chg="add mod">
          <ac:chgData name="Jessica Gunnell" userId="83214e9db93749d8" providerId="LiveId" clId="{79679DF5-960D-4D7F-AF36-924D688616FC}" dt="2024-07-02T22:50:19.998" v="5669" actId="1076"/>
          <ac:spMkLst>
            <pc:docMk/>
            <pc:sldMk cId="1813711241" sldId="293"/>
            <ac:spMk id="6" creationId="{FEF5F377-D22A-0F80-0134-7B65CD68B753}"/>
          </ac:spMkLst>
        </pc:spChg>
        <pc:spChg chg="add">
          <ac:chgData name="Jessica Gunnell" userId="83214e9db93749d8" providerId="LiveId" clId="{79679DF5-960D-4D7F-AF36-924D688616FC}" dt="2024-07-02T22:47:24.765" v="5636"/>
          <ac:spMkLst>
            <pc:docMk/>
            <pc:sldMk cId="1813711241" sldId="293"/>
            <ac:spMk id="7" creationId="{2211D41C-8F2B-9F29-9BCF-F677F8109EFA}"/>
          </ac:spMkLst>
        </pc:spChg>
        <pc:graphicFrameChg chg="add del mod modGraphic">
          <ac:chgData name="Jessica Gunnell" userId="83214e9db93749d8" providerId="LiveId" clId="{79679DF5-960D-4D7F-AF36-924D688616FC}" dt="2024-07-02T22:47:47.948" v="5640" actId="478"/>
          <ac:graphicFrameMkLst>
            <pc:docMk/>
            <pc:sldMk cId="1813711241" sldId="293"/>
            <ac:graphicFrameMk id="8" creationId="{BED4EFB9-BD53-AB5B-3284-32E3AE68BEFD}"/>
          </ac:graphicFrameMkLst>
        </pc:graphicFrameChg>
        <pc:graphicFrameChg chg="add del mod">
          <ac:chgData name="Jessica Gunnell" userId="83214e9db93749d8" providerId="LiveId" clId="{79679DF5-960D-4D7F-AF36-924D688616FC}" dt="2024-07-02T22:48:53.964" v="5642" actId="478"/>
          <ac:graphicFrameMkLst>
            <pc:docMk/>
            <pc:sldMk cId="1813711241" sldId="293"/>
            <ac:graphicFrameMk id="9" creationId="{5107B586-3447-3587-1473-0BD0C1B1D743}"/>
          </ac:graphicFrameMkLst>
        </pc:graphicFrameChg>
      </pc:sldChg>
      <pc:sldChg chg="addSp modSp mod">
        <pc:chgData name="Jessica Gunnell" userId="83214e9db93749d8" providerId="LiveId" clId="{79679DF5-960D-4D7F-AF36-924D688616FC}" dt="2024-07-02T23:17:56.971" v="7207" actId="20577"/>
        <pc:sldMkLst>
          <pc:docMk/>
          <pc:sldMk cId="981671777" sldId="296"/>
        </pc:sldMkLst>
        <pc:spChg chg="mod">
          <ac:chgData name="Jessica Gunnell" userId="83214e9db93749d8" providerId="LiveId" clId="{79679DF5-960D-4D7F-AF36-924D688616FC}" dt="2024-07-02T23:15:57.484" v="6907" actId="20577"/>
          <ac:spMkLst>
            <pc:docMk/>
            <pc:sldMk cId="981671777" sldId="296"/>
            <ac:spMk id="2" creationId="{54176327-8CC4-4356-8BBB-DC4965CE9857}"/>
          </ac:spMkLst>
        </pc:spChg>
        <pc:spChg chg="mod">
          <ac:chgData name="Jessica Gunnell" userId="83214e9db93749d8" providerId="LiveId" clId="{79679DF5-960D-4D7F-AF36-924D688616FC}" dt="2024-07-02T23:17:56.971" v="7207" actId="20577"/>
          <ac:spMkLst>
            <pc:docMk/>
            <pc:sldMk cId="981671777" sldId="296"/>
            <ac:spMk id="5" creationId="{85D9F803-CDBC-C74C-AF1B-2B5937D1C241}"/>
          </ac:spMkLst>
        </pc:spChg>
        <pc:picChg chg="add mod">
          <ac:chgData name="Jessica Gunnell" userId="83214e9db93749d8" providerId="LiveId" clId="{79679DF5-960D-4D7F-AF36-924D688616FC}" dt="2024-07-02T22:58:20.987" v="5747" actId="1076"/>
          <ac:picMkLst>
            <pc:docMk/>
            <pc:sldMk cId="981671777" sldId="296"/>
            <ac:picMk id="6" creationId="{EB3AEC01-1527-3032-60AD-2284D37C4657}"/>
          </ac:picMkLst>
        </pc:picChg>
      </pc:sldChg>
      <pc:sldChg chg="addSp delSp modSp mod">
        <pc:chgData name="Jessica Gunnell" userId="83214e9db93749d8" providerId="LiveId" clId="{79679DF5-960D-4D7F-AF36-924D688616FC}" dt="2024-07-02T21:41:15.477" v="2632" actId="20577"/>
        <pc:sldMkLst>
          <pc:docMk/>
          <pc:sldMk cId="280316088" sldId="299"/>
        </pc:sldMkLst>
        <pc:spChg chg="add">
          <ac:chgData name="Jessica Gunnell" userId="83214e9db93749d8" providerId="LiveId" clId="{79679DF5-960D-4D7F-AF36-924D688616FC}" dt="2024-07-02T20:49:40.591" v="1772"/>
          <ac:spMkLst>
            <pc:docMk/>
            <pc:sldMk cId="280316088" sldId="299"/>
            <ac:spMk id="2" creationId="{9034E31C-F99D-91C2-84AC-9AE55CB980F2}"/>
          </ac:spMkLst>
        </pc:spChg>
        <pc:spChg chg="mod">
          <ac:chgData name="Jessica Gunnell" userId="83214e9db93749d8" providerId="LiveId" clId="{79679DF5-960D-4D7F-AF36-924D688616FC}" dt="2024-07-02T21:41:15.477" v="2632" actId="20577"/>
          <ac:spMkLst>
            <pc:docMk/>
            <pc:sldMk cId="280316088" sldId="299"/>
            <ac:spMk id="3" creationId="{AB0AB2AC-B7E6-6849-9AE9-697369407F8F}"/>
          </ac:spMkLst>
        </pc:spChg>
        <pc:spChg chg="mod">
          <ac:chgData name="Jessica Gunnell" userId="83214e9db93749d8" providerId="LiveId" clId="{79679DF5-960D-4D7F-AF36-924D688616FC}" dt="2024-07-02T20:40:58.384" v="1223" actId="27636"/>
          <ac:spMkLst>
            <pc:docMk/>
            <pc:sldMk cId="280316088" sldId="299"/>
            <ac:spMk id="4" creationId="{5066AA34-20EE-4A59-B343-346A8DB5667C}"/>
          </ac:spMkLst>
        </pc:spChg>
        <pc:spChg chg="del mod">
          <ac:chgData name="Jessica Gunnell" userId="83214e9db93749d8" providerId="LiveId" clId="{79679DF5-960D-4D7F-AF36-924D688616FC}" dt="2024-07-02T21:02:05.638" v="1829" actId="478"/>
          <ac:spMkLst>
            <pc:docMk/>
            <pc:sldMk cId="280316088" sldId="299"/>
            <ac:spMk id="5" creationId="{1B07C49E-AFFC-EC46-8930-E4D428F5F943}"/>
          </ac:spMkLst>
        </pc:spChg>
        <pc:spChg chg="add">
          <ac:chgData name="Jessica Gunnell" userId="83214e9db93749d8" providerId="LiveId" clId="{79679DF5-960D-4D7F-AF36-924D688616FC}" dt="2024-07-02T20:49:47.152" v="1774"/>
          <ac:spMkLst>
            <pc:docMk/>
            <pc:sldMk cId="280316088" sldId="299"/>
            <ac:spMk id="7" creationId="{463A3663-ACA8-B0DF-60E4-4C317D93E519}"/>
          </ac:spMkLst>
        </pc:spChg>
        <pc:spChg chg="add del mod">
          <ac:chgData name="Jessica Gunnell" userId="83214e9db93749d8" providerId="LiveId" clId="{79679DF5-960D-4D7F-AF36-924D688616FC}" dt="2024-07-02T21:35:18.525" v="2557" actId="478"/>
          <ac:spMkLst>
            <pc:docMk/>
            <pc:sldMk cId="280316088" sldId="299"/>
            <ac:spMk id="14" creationId="{0A57C086-6206-39A0-F4BC-BD3AFF4E6C5B}"/>
          </ac:spMkLst>
        </pc:spChg>
        <pc:spChg chg="add del mod">
          <ac:chgData name="Jessica Gunnell" userId="83214e9db93749d8" providerId="LiveId" clId="{79679DF5-960D-4D7F-AF36-924D688616FC}" dt="2024-07-02T21:07:45.318" v="1905" actId="478"/>
          <ac:spMkLst>
            <pc:docMk/>
            <pc:sldMk cId="280316088" sldId="299"/>
            <ac:spMk id="15" creationId="{296077EE-0938-3460-719F-1C9A48166135}"/>
          </ac:spMkLst>
        </pc:spChg>
        <pc:spChg chg="add del mod">
          <ac:chgData name="Jessica Gunnell" userId="83214e9db93749d8" providerId="LiveId" clId="{79679DF5-960D-4D7F-AF36-924D688616FC}" dt="2024-07-02T21:07:49.772" v="1908" actId="478"/>
          <ac:spMkLst>
            <pc:docMk/>
            <pc:sldMk cId="280316088" sldId="299"/>
            <ac:spMk id="16" creationId="{92643E18-CBC2-7AAE-FFA3-5241F37718B7}"/>
          </ac:spMkLst>
        </pc:spChg>
        <pc:spChg chg="add del mod">
          <ac:chgData name="Jessica Gunnell" userId="83214e9db93749d8" providerId="LiveId" clId="{79679DF5-960D-4D7F-AF36-924D688616FC}" dt="2024-07-02T21:35:16.636" v="2553" actId="478"/>
          <ac:spMkLst>
            <pc:docMk/>
            <pc:sldMk cId="280316088" sldId="299"/>
            <ac:spMk id="17" creationId="{B2D89FC9-F2F8-F3E9-C42F-A361A40E301B}"/>
          </ac:spMkLst>
        </pc:spChg>
        <pc:spChg chg="add del mod">
          <ac:chgData name="Jessica Gunnell" userId="83214e9db93749d8" providerId="LiveId" clId="{79679DF5-960D-4D7F-AF36-924D688616FC}" dt="2024-07-02T21:35:17.436" v="2554" actId="478"/>
          <ac:spMkLst>
            <pc:docMk/>
            <pc:sldMk cId="280316088" sldId="299"/>
            <ac:spMk id="18" creationId="{67388039-457A-9087-45FF-8ACADB285DF6}"/>
          </ac:spMkLst>
        </pc:spChg>
        <pc:spChg chg="add del mod">
          <ac:chgData name="Jessica Gunnell" userId="83214e9db93749d8" providerId="LiveId" clId="{79679DF5-960D-4D7F-AF36-924D688616FC}" dt="2024-07-02T21:35:19.243" v="2558" actId="478"/>
          <ac:spMkLst>
            <pc:docMk/>
            <pc:sldMk cId="280316088" sldId="299"/>
            <ac:spMk id="19" creationId="{BC617FAA-C46E-8397-CDF1-8904A063841C}"/>
          </ac:spMkLst>
        </pc:spChg>
        <pc:picChg chg="add del mod">
          <ac:chgData name="Jessica Gunnell" userId="83214e9db93749d8" providerId="LiveId" clId="{79679DF5-960D-4D7F-AF36-924D688616FC}" dt="2024-07-02T21:03:56.772" v="1860" actId="478"/>
          <ac:picMkLst>
            <pc:docMk/>
            <pc:sldMk cId="280316088" sldId="299"/>
            <ac:picMk id="9" creationId="{8AE4AB0A-4A75-4BCF-8902-282FFF25A0C3}"/>
          </ac:picMkLst>
        </pc:picChg>
        <pc:picChg chg="add del mod">
          <ac:chgData name="Jessica Gunnell" userId="83214e9db93749d8" providerId="LiveId" clId="{79679DF5-960D-4D7F-AF36-924D688616FC}" dt="2024-07-02T21:03:56.108" v="1859" actId="478"/>
          <ac:picMkLst>
            <pc:docMk/>
            <pc:sldMk cId="280316088" sldId="299"/>
            <ac:picMk id="11" creationId="{D6AFEFA3-ECBC-3F84-4E4B-E827ECFEDE03}"/>
          </ac:picMkLst>
        </pc:picChg>
        <pc:picChg chg="add del mod">
          <ac:chgData name="Jessica Gunnell" userId="83214e9db93749d8" providerId="LiveId" clId="{79679DF5-960D-4D7F-AF36-924D688616FC}" dt="2024-07-02T21:03:55.564" v="1858" actId="478"/>
          <ac:picMkLst>
            <pc:docMk/>
            <pc:sldMk cId="280316088" sldId="299"/>
            <ac:picMk id="13" creationId="{D123265C-D668-A01A-0C84-9DF2E2EC9527}"/>
          </ac:picMkLst>
        </pc:picChg>
        <pc:picChg chg="add del mod">
          <ac:chgData name="Jessica Gunnell" userId="83214e9db93749d8" providerId="LiveId" clId="{79679DF5-960D-4D7F-AF36-924D688616FC}" dt="2024-07-02T21:36:32.987" v="2574" actId="478"/>
          <ac:picMkLst>
            <pc:docMk/>
            <pc:sldMk cId="280316088" sldId="299"/>
            <ac:picMk id="21" creationId="{6BD81F81-3184-260C-055C-DC280C4C50E1}"/>
          </ac:picMkLst>
        </pc:picChg>
        <pc:picChg chg="add del">
          <ac:chgData name="Jessica Gunnell" userId="83214e9db93749d8" providerId="LiveId" clId="{79679DF5-960D-4D7F-AF36-924D688616FC}" dt="2024-07-02T21:38:58.707" v="2593" actId="22"/>
          <ac:picMkLst>
            <pc:docMk/>
            <pc:sldMk cId="280316088" sldId="299"/>
            <ac:picMk id="23" creationId="{B1115810-6F63-1596-2BF4-DF163C55DA08}"/>
          </ac:picMkLst>
        </pc:picChg>
        <pc:picChg chg="add del mod">
          <ac:chgData name="Jessica Gunnell" userId="83214e9db93749d8" providerId="LiveId" clId="{79679DF5-960D-4D7F-AF36-924D688616FC}" dt="2024-07-02T21:39:45.253" v="2615" actId="478"/>
          <ac:picMkLst>
            <pc:docMk/>
            <pc:sldMk cId="280316088" sldId="299"/>
            <ac:picMk id="24" creationId="{B1115810-6F63-1596-2BF4-DF163C55DA08}"/>
          </ac:picMkLst>
        </pc:picChg>
        <pc:picChg chg="add del mod">
          <ac:chgData name="Jessica Gunnell" userId="83214e9db93749d8" providerId="LiveId" clId="{79679DF5-960D-4D7F-AF36-924D688616FC}" dt="2024-07-02T21:40:07.051" v="2618" actId="478"/>
          <ac:picMkLst>
            <pc:docMk/>
            <pc:sldMk cId="280316088" sldId="299"/>
            <ac:picMk id="25" creationId="{2BFA31D1-EAD2-4750-93CD-AB56AA1CBCF5}"/>
          </ac:picMkLst>
        </pc:picChg>
        <pc:picChg chg="add del mod">
          <ac:chgData name="Jessica Gunnell" userId="83214e9db93749d8" providerId="LiveId" clId="{79679DF5-960D-4D7F-AF36-924D688616FC}" dt="2024-07-02T21:40:06.171" v="2617" actId="478"/>
          <ac:picMkLst>
            <pc:docMk/>
            <pc:sldMk cId="280316088" sldId="299"/>
            <ac:picMk id="26" creationId="{39B2C87C-FBC8-DFAD-F402-A1FDA40DD75C}"/>
          </ac:picMkLst>
        </pc:picChg>
        <pc:picChg chg="add mod">
          <ac:chgData name="Jessica Gunnell" userId="83214e9db93749d8" providerId="LiveId" clId="{79679DF5-960D-4D7F-AF36-924D688616FC}" dt="2024-07-02T21:40:42.645" v="2623" actId="1076"/>
          <ac:picMkLst>
            <pc:docMk/>
            <pc:sldMk cId="280316088" sldId="299"/>
            <ac:picMk id="28" creationId="{EA0233A7-882E-707F-8B61-3F168E9010C7}"/>
          </ac:picMkLst>
        </pc:picChg>
      </pc:sldChg>
      <pc:sldChg chg="addSp delSp modSp mod">
        <pc:chgData name="Jessica Gunnell" userId="83214e9db93749d8" providerId="LiveId" clId="{79679DF5-960D-4D7F-AF36-924D688616FC}" dt="2024-07-02T21:42:39.941" v="2648" actId="20577"/>
        <pc:sldMkLst>
          <pc:docMk/>
          <pc:sldMk cId="1385553969" sldId="302"/>
        </pc:sldMkLst>
        <pc:spChg chg="del">
          <ac:chgData name="Jessica Gunnell" userId="83214e9db93749d8" providerId="LiveId" clId="{79679DF5-960D-4D7F-AF36-924D688616FC}" dt="2024-07-02T21:03:51.340" v="1857" actId="478"/>
          <ac:spMkLst>
            <pc:docMk/>
            <pc:sldMk cId="1385553969" sldId="302"/>
            <ac:spMk id="2" creationId="{8B78C759-C687-440F-8CAE-D3071F1AB630}"/>
          </ac:spMkLst>
        </pc:spChg>
        <pc:spChg chg="mod">
          <ac:chgData name="Jessica Gunnell" userId="83214e9db93749d8" providerId="LiveId" clId="{79679DF5-960D-4D7F-AF36-924D688616FC}" dt="2024-07-02T21:42:39.941" v="2648" actId="20577"/>
          <ac:spMkLst>
            <pc:docMk/>
            <pc:sldMk cId="1385553969" sldId="302"/>
            <ac:spMk id="3" creationId="{AB0AB2AC-B7E6-6849-9AE9-697369407F8F}"/>
          </ac:spMkLst>
        </pc:spChg>
        <pc:spChg chg="mod">
          <ac:chgData name="Jessica Gunnell" userId="83214e9db93749d8" providerId="LiveId" clId="{79679DF5-960D-4D7F-AF36-924D688616FC}" dt="2024-07-02T20:40:58.391" v="1224" actId="27636"/>
          <ac:spMkLst>
            <pc:docMk/>
            <pc:sldMk cId="1385553969" sldId="302"/>
            <ac:spMk id="4" creationId="{6B84506E-0B2F-4BA8-892E-8CE3753AF954}"/>
          </ac:spMkLst>
        </pc:spChg>
        <pc:spChg chg="add del mod">
          <ac:chgData name="Jessica Gunnell" userId="83214e9db93749d8" providerId="LiveId" clId="{79679DF5-960D-4D7F-AF36-924D688616FC}" dt="2024-07-02T21:41:27.884" v="2635" actId="478"/>
          <ac:spMkLst>
            <pc:docMk/>
            <pc:sldMk cId="1385553969" sldId="302"/>
            <ac:spMk id="5" creationId="{0D1E246D-5708-0FA1-6CE6-E6F12ADFE0FD}"/>
          </ac:spMkLst>
        </pc:spChg>
        <pc:spChg chg="add del mod">
          <ac:chgData name="Jessica Gunnell" userId="83214e9db93749d8" providerId="LiveId" clId="{79679DF5-960D-4D7F-AF36-924D688616FC}" dt="2024-07-02T21:41:27.243" v="2634" actId="478"/>
          <ac:spMkLst>
            <pc:docMk/>
            <pc:sldMk cId="1385553969" sldId="302"/>
            <ac:spMk id="7" creationId="{554E8EBA-6385-9BB2-ECC4-020D23F84146}"/>
          </ac:spMkLst>
        </pc:spChg>
        <pc:spChg chg="add del mod">
          <ac:chgData name="Jessica Gunnell" userId="83214e9db93749d8" providerId="LiveId" clId="{79679DF5-960D-4D7F-AF36-924D688616FC}" dt="2024-07-02T21:41:26.652" v="2633" actId="478"/>
          <ac:spMkLst>
            <pc:docMk/>
            <pc:sldMk cId="1385553969" sldId="302"/>
            <ac:spMk id="8" creationId="{E1F8BEB5-F988-9FE0-BE39-5C7E1379CFB3}"/>
          </ac:spMkLst>
        </pc:spChg>
        <pc:spChg chg="add del mod">
          <ac:chgData name="Jessica Gunnell" userId="83214e9db93749d8" providerId="LiveId" clId="{79679DF5-960D-4D7F-AF36-924D688616FC}" dt="2024-07-02T21:08:44.388" v="1928" actId="478"/>
          <ac:spMkLst>
            <pc:docMk/>
            <pc:sldMk cId="1385553969" sldId="302"/>
            <ac:spMk id="9" creationId="{C5E651BE-B358-BC50-28A2-C4AA6CDC5307}"/>
          </ac:spMkLst>
        </pc:spChg>
        <pc:spChg chg="mod">
          <ac:chgData name="Jessica Gunnell" userId="83214e9db93749d8" providerId="LiveId" clId="{79679DF5-960D-4D7F-AF36-924D688616FC}" dt="2024-07-02T20:40:58.392" v="1225" actId="27636"/>
          <ac:spMkLst>
            <pc:docMk/>
            <pc:sldMk cId="1385553969" sldId="302"/>
            <ac:spMk id="11" creationId="{84F5ABFD-B4D4-43FF-959F-AFAF45B45269}"/>
          </ac:spMkLst>
        </pc:spChg>
      </pc:sldChg>
      <pc:sldChg chg="modSp mod">
        <pc:chgData name="Jessica Gunnell" userId="83214e9db93749d8" providerId="LiveId" clId="{79679DF5-960D-4D7F-AF36-924D688616FC}" dt="2024-07-02T22:40:50.068" v="5590" actId="20577"/>
        <pc:sldMkLst>
          <pc:docMk/>
          <pc:sldMk cId="334532777" sldId="303"/>
        </pc:sldMkLst>
        <pc:spChg chg="mod">
          <ac:chgData name="Jessica Gunnell" userId="83214e9db93749d8" providerId="LiveId" clId="{79679DF5-960D-4D7F-AF36-924D688616FC}" dt="2024-07-02T20:40:58.429" v="1230" actId="27636"/>
          <ac:spMkLst>
            <pc:docMk/>
            <pc:sldMk cId="334532777" sldId="303"/>
            <ac:spMk id="3" creationId="{519FC08B-7D2E-43A5-A528-821DCDCCCC82}"/>
          </ac:spMkLst>
        </pc:spChg>
        <pc:spChg chg="mod">
          <ac:chgData name="Jessica Gunnell" userId="83214e9db93749d8" providerId="LiveId" clId="{79679DF5-960D-4D7F-AF36-924D688616FC}" dt="2024-07-02T22:40:50.068" v="5590" actId="20577"/>
          <ac:spMkLst>
            <pc:docMk/>
            <pc:sldMk cId="334532777" sldId="303"/>
            <ac:spMk id="5" creationId="{1B07C49E-AFFC-EC46-8930-E4D428F5F943}"/>
          </ac:spMkLst>
        </pc:spChg>
      </pc:sldChg>
      <pc:sldChg chg="addSp delSp modSp mod">
        <pc:chgData name="Jessica Gunnell" userId="83214e9db93749d8" providerId="LiveId" clId="{79679DF5-960D-4D7F-AF36-924D688616FC}" dt="2024-07-02T22:20:04.004" v="4473" actId="14100"/>
        <pc:sldMkLst>
          <pc:docMk/>
          <pc:sldMk cId="3869789237" sldId="304"/>
        </pc:sldMkLst>
        <pc:spChg chg="del mod">
          <ac:chgData name="Jessica Gunnell" userId="83214e9db93749d8" providerId="LiveId" clId="{79679DF5-960D-4D7F-AF36-924D688616FC}" dt="2024-07-02T22:19:37.548" v="4461" actId="478"/>
          <ac:spMkLst>
            <pc:docMk/>
            <pc:sldMk cId="3869789237" sldId="304"/>
            <ac:spMk id="3" creationId="{373827F3-F386-AA4E-80ED-D86DEF8C158D}"/>
          </ac:spMkLst>
        </pc:spChg>
        <pc:picChg chg="add mod">
          <ac:chgData name="Jessica Gunnell" userId="83214e9db93749d8" providerId="LiveId" clId="{79679DF5-960D-4D7F-AF36-924D688616FC}" dt="2024-07-02T22:20:04.004" v="4473" actId="14100"/>
          <ac:picMkLst>
            <pc:docMk/>
            <pc:sldMk cId="3869789237" sldId="304"/>
            <ac:picMk id="6" creationId="{601FFD12-445F-2C1B-01A9-7FF786976D63}"/>
          </ac:picMkLst>
        </pc:picChg>
      </pc:sldChg>
      <pc:sldChg chg="addSp delSp modSp mod">
        <pc:chgData name="Jessica Gunnell" userId="83214e9db93749d8" providerId="LiveId" clId="{79679DF5-960D-4D7F-AF36-924D688616FC}" dt="2024-07-02T22:20:50.553" v="4488" actId="1076"/>
        <pc:sldMkLst>
          <pc:docMk/>
          <pc:sldMk cId="80090182" sldId="305"/>
        </pc:sldMkLst>
        <pc:spChg chg="del">
          <ac:chgData name="Jessica Gunnell" userId="83214e9db93749d8" providerId="LiveId" clId="{79679DF5-960D-4D7F-AF36-924D688616FC}" dt="2024-07-02T22:20:20.228" v="4474" actId="478"/>
          <ac:spMkLst>
            <pc:docMk/>
            <pc:sldMk cId="80090182" sldId="305"/>
            <ac:spMk id="3" creationId="{373827F3-F386-AA4E-80ED-D86DEF8C158D}"/>
          </ac:spMkLst>
        </pc:spChg>
        <pc:picChg chg="add mod modCrop">
          <ac:chgData name="Jessica Gunnell" userId="83214e9db93749d8" providerId="LiveId" clId="{79679DF5-960D-4D7F-AF36-924D688616FC}" dt="2024-07-02T22:20:44.919" v="4485" actId="1076"/>
          <ac:picMkLst>
            <pc:docMk/>
            <pc:sldMk cId="80090182" sldId="305"/>
            <ac:picMk id="6" creationId="{8746DCF3-2B14-92CB-FAF7-4579572CF300}"/>
          </ac:picMkLst>
        </pc:picChg>
        <pc:picChg chg="add mod modCrop">
          <ac:chgData name="Jessica Gunnell" userId="83214e9db93749d8" providerId="LiveId" clId="{79679DF5-960D-4D7F-AF36-924D688616FC}" dt="2024-07-02T22:20:50.553" v="4488" actId="1076"/>
          <ac:picMkLst>
            <pc:docMk/>
            <pc:sldMk cId="80090182" sldId="305"/>
            <ac:picMk id="7" creationId="{F8BDD3AE-E56A-40A2-2CCB-D3921361F41F}"/>
          </ac:picMkLst>
        </pc:picChg>
      </pc:sldChg>
      <pc:sldChg chg="addSp delSp modSp mod">
        <pc:chgData name="Jessica Gunnell" userId="83214e9db93749d8" providerId="LiveId" clId="{79679DF5-960D-4D7F-AF36-924D688616FC}" dt="2024-07-02T22:21:41.919" v="4499" actId="1076"/>
        <pc:sldMkLst>
          <pc:docMk/>
          <pc:sldMk cId="3145340593" sldId="306"/>
        </pc:sldMkLst>
        <pc:spChg chg="del">
          <ac:chgData name="Jessica Gunnell" userId="83214e9db93749d8" providerId="LiveId" clId="{79679DF5-960D-4D7F-AF36-924D688616FC}" dt="2024-07-02T22:21:37.467" v="4495" actId="478"/>
          <ac:spMkLst>
            <pc:docMk/>
            <pc:sldMk cId="3145340593" sldId="306"/>
            <ac:spMk id="3" creationId="{373827F3-F386-AA4E-80ED-D86DEF8C158D}"/>
          </ac:spMkLst>
        </pc:spChg>
        <pc:picChg chg="add mod">
          <ac:chgData name="Jessica Gunnell" userId="83214e9db93749d8" providerId="LiveId" clId="{79679DF5-960D-4D7F-AF36-924D688616FC}" dt="2024-07-02T22:21:41.919" v="4499" actId="1076"/>
          <ac:picMkLst>
            <pc:docMk/>
            <pc:sldMk cId="3145340593" sldId="306"/>
            <ac:picMk id="6" creationId="{35649541-2627-BDA6-3E52-A51AE4BE183D}"/>
          </ac:picMkLst>
        </pc:picChg>
      </pc:sldChg>
      <pc:sldChg chg="addSp delSp modSp mod">
        <pc:chgData name="Jessica Gunnell" userId="83214e9db93749d8" providerId="LiveId" clId="{79679DF5-960D-4D7F-AF36-924D688616FC}" dt="2024-07-02T22:21:21.867" v="4494" actId="1076"/>
        <pc:sldMkLst>
          <pc:docMk/>
          <pc:sldMk cId="1106727586" sldId="307"/>
        </pc:sldMkLst>
        <pc:spChg chg="del mod">
          <ac:chgData name="Jessica Gunnell" userId="83214e9db93749d8" providerId="LiveId" clId="{79679DF5-960D-4D7F-AF36-924D688616FC}" dt="2024-07-02T22:21:16.716" v="4490" actId="478"/>
          <ac:spMkLst>
            <pc:docMk/>
            <pc:sldMk cId="1106727586" sldId="307"/>
            <ac:spMk id="3" creationId="{373827F3-F386-AA4E-80ED-D86DEF8C158D}"/>
          </ac:spMkLst>
        </pc:spChg>
        <pc:picChg chg="add mod">
          <ac:chgData name="Jessica Gunnell" userId="83214e9db93749d8" providerId="LiveId" clId="{79679DF5-960D-4D7F-AF36-924D688616FC}" dt="2024-07-02T22:21:21.867" v="4494" actId="1076"/>
          <ac:picMkLst>
            <pc:docMk/>
            <pc:sldMk cId="1106727586" sldId="307"/>
            <ac:picMk id="6" creationId="{AFA509DF-E699-A58A-30D7-413B817BFEBA}"/>
          </ac:picMkLst>
        </pc:picChg>
      </pc:sldChg>
      <pc:sldChg chg="addSp delSp modSp mod">
        <pc:chgData name="Jessica Gunnell" userId="83214e9db93749d8" providerId="LiveId" clId="{79679DF5-960D-4D7F-AF36-924D688616FC}" dt="2024-07-02T22:21:59.824" v="4503" actId="1076"/>
        <pc:sldMkLst>
          <pc:docMk/>
          <pc:sldMk cId="706594483" sldId="308"/>
        </pc:sldMkLst>
        <pc:spChg chg="del">
          <ac:chgData name="Jessica Gunnell" userId="83214e9db93749d8" providerId="LiveId" clId="{79679DF5-960D-4D7F-AF36-924D688616FC}" dt="2024-07-02T22:21:55.340" v="4500" actId="478"/>
          <ac:spMkLst>
            <pc:docMk/>
            <pc:sldMk cId="706594483" sldId="308"/>
            <ac:spMk id="3" creationId="{373827F3-F386-AA4E-80ED-D86DEF8C158D}"/>
          </ac:spMkLst>
        </pc:spChg>
        <pc:picChg chg="add mod">
          <ac:chgData name="Jessica Gunnell" userId="83214e9db93749d8" providerId="LiveId" clId="{79679DF5-960D-4D7F-AF36-924D688616FC}" dt="2024-07-02T22:21:59.824" v="4503" actId="1076"/>
          <ac:picMkLst>
            <pc:docMk/>
            <pc:sldMk cId="706594483" sldId="308"/>
            <ac:picMk id="6" creationId="{8F9C79A6-396B-6AF9-39D0-22FB7BFEF876}"/>
          </ac:picMkLst>
        </pc:picChg>
      </pc:sldChg>
      <pc:sldChg chg="addSp delSp modSp mod">
        <pc:chgData name="Jessica Gunnell" userId="83214e9db93749d8" providerId="LiveId" clId="{79679DF5-960D-4D7F-AF36-924D688616FC}" dt="2024-07-02T22:52:17.823" v="5721"/>
        <pc:sldMkLst>
          <pc:docMk/>
          <pc:sldMk cId="1794738657" sldId="309"/>
        </pc:sldMkLst>
        <pc:spChg chg="add mod">
          <ac:chgData name="Jessica Gunnell" userId="83214e9db93749d8" providerId="LiveId" clId="{79679DF5-960D-4D7F-AF36-924D688616FC}" dt="2024-07-02T22:26:24.436" v="4555" actId="1076"/>
          <ac:spMkLst>
            <pc:docMk/>
            <pc:sldMk cId="1794738657" sldId="309"/>
            <ac:spMk id="2" creationId="{A89A8CDF-1F70-9BA7-7BD9-15E8CF02502B}"/>
          </ac:spMkLst>
        </pc:spChg>
        <pc:spChg chg="add del mod">
          <ac:chgData name="Jessica Gunnell" userId="83214e9db93749d8" providerId="LiveId" clId="{79679DF5-960D-4D7F-AF36-924D688616FC}" dt="2024-07-02T22:24:48.064" v="4527" actId="22"/>
          <ac:spMkLst>
            <pc:docMk/>
            <pc:sldMk cId="1794738657" sldId="309"/>
            <ac:spMk id="5" creationId="{1B07C49E-AFFC-EC46-8930-E4D428F5F943}"/>
          </ac:spMkLst>
        </pc:spChg>
        <pc:spChg chg="add del mod">
          <ac:chgData name="Jessica Gunnell" userId="83214e9db93749d8" providerId="LiveId" clId="{79679DF5-960D-4D7F-AF36-924D688616FC}" dt="2024-07-02T22:24:17.486" v="4521"/>
          <ac:spMkLst>
            <pc:docMk/>
            <pc:sldMk cId="1794738657" sldId="309"/>
            <ac:spMk id="6" creationId="{6C1EF30E-D2A2-D68B-31E1-292FCE68FE03}"/>
          </ac:spMkLst>
        </pc:spChg>
        <pc:spChg chg="add mod">
          <ac:chgData name="Jessica Gunnell" userId="83214e9db93749d8" providerId="LiveId" clId="{79679DF5-960D-4D7F-AF36-924D688616FC}" dt="2024-07-02T22:52:17.823" v="5721"/>
          <ac:spMkLst>
            <pc:docMk/>
            <pc:sldMk cId="1794738657" sldId="309"/>
            <ac:spMk id="9" creationId="{0E32345A-B218-F470-C0B6-F80D4953886C}"/>
          </ac:spMkLst>
        </pc:spChg>
        <pc:picChg chg="add mod ord">
          <ac:chgData name="Jessica Gunnell" userId="83214e9db93749d8" providerId="LiveId" clId="{79679DF5-960D-4D7F-AF36-924D688616FC}" dt="2024-07-02T22:51:30.007" v="5717" actId="1076"/>
          <ac:picMkLst>
            <pc:docMk/>
            <pc:sldMk cId="1794738657" sldId="309"/>
            <ac:picMk id="8" creationId="{4996C0A1-A9EE-B4E3-1077-2A1D0D8104FB}"/>
          </ac:picMkLst>
        </pc:picChg>
      </pc:sldChg>
      <pc:sldChg chg="addSp modSp mod">
        <pc:chgData name="Jessica Gunnell" userId="83214e9db93749d8" providerId="LiveId" clId="{79679DF5-960D-4D7F-AF36-924D688616FC}" dt="2024-07-02T22:52:27.534" v="5722"/>
        <pc:sldMkLst>
          <pc:docMk/>
          <pc:sldMk cId="4010014743" sldId="310"/>
        </pc:sldMkLst>
        <pc:spChg chg="add mod">
          <ac:chgData name="Jessica Gunnell" userId="83214e9db93749d8" providerId="LiveId" clId="{79679DF5-960D-4D7F-AF36-924D688616FC}" dt="2024-07-02T22:25:48.029" v="4545" actId="1076"/>
          <ac:spMkLst>
            <pc:docMk/>
            <pc:sldMk cId="4010014743" sldId="310"/>
            <ac:spMk id="2" creationId="{EA64FD97-8DAA-360B-AC20-C86B7F5DB5FC}"/>
          </ac:spMkLst>
        </pc:spChg>
        <pc:spChg chg="mod">
          <ac:chgData name="Jessica Gunnell" userId="83214e9db93749d8" providerId="LiveId" clId="{79679DF5-960D-4D7F-AF36-924D688616FC}" dt="2024-07-02T22:52:27.534" v="5722"/>
          <ac:spMkLst>
            <pc:docMk/>
            <pc:sldMk cId="4010014743" sldId="310"/>
            <ac:spMk id="5" creationId="{1B07C49E-AFFC-EC46-8930-E4D428F5F943}"/>
          </ac:spMkLst>
        </pc:spChg>
        <pc:picChg chg="add mod">
          <ac:chgData name="Jessica Gunnell" userId="83214e9db93749d8" providerId="LiveId" clId="{79679DF5-960D-4D7F-AF36-924D688616FC}" dt="2024-07-02T22:26:12.547" v="4553" actId="1076"/>
          <ac:picMkLst>
            <pc:docMk/>
            <pc:sldMk cId="4010014743" sldId="310"/>
            <ac:picMk id="7" creationId="{6CAA89DB-2A4B-362D-23F0-ADCD5F171F9B}"/>
          </ac:picMkLst>
        </pc:picChg>
      </pc:sldChg>
      <pc:sldChg chg="addSp modSp mod">
        <pc:chgData name="Jessica Gunnell" userId="83214e9db93749d8" providerId="LiveId" clId="{79679DF5-960D-4D7F-AF36-924D688616FC}" dt="2024-07-02T22:52:40.940" v="5724" actId="1076"/>
        <pc:sldMkLst>
          <pc:docMk/>
          <pc:sldMk cId="2735560525" sldId="311"/>
        </pc:sldMkLst>
        <pc:spChg chg="add mod">
          <ac:chgData name="Jessica Gunnell" userId="83214e9db93749d8" providerId="LiveId" clId="{79679DF5-960D-4D7F-AF36-924D688616FC}" dt="2024-07-02T22:26:35.404" v="4557" actId="1076"/>
          <ac:spMkLst>
            <pc:docMk/>
            <pc:sldMk cId="2735560525" sldId="311"/>
            <ac:spMk id="2" creationId="{4494E9C0-C74B-A548-C5BF-88C538FCE447}"/>
          </ac:spMkLst>
        </pc:spChg>
        <pc:spChg chg="mod">
          <ac:chgData name="Jessica Gunnell" userId="83214e9db93749d8" providerId="LiveId" clId="{79679DF5-960D-4D7F-AF36-924D688616FC}" dt="2024-07-02T22:52:38.437" v="5723"/>
          <ac:spMkLst>
            <pc:docMk/>
            <pc:sldMk cId="2735560525" sldId="311"/>
            <ac:spMk id="5" creationId="{1B07C49E-AFFC-EC46-8930-E4D428F5F943}"/>
          </ac:spMkLst>
        </pc:spChg>
        <pc:picChg chg="add mod">
          <ac:chgData name="Jessica Gunnell" userId="83214e9db93749d8" providerId="LiveId" clId="{79679DF5-960D-4D7F-AF36-924D688616FC}" dt="2024-07-02T22:52:40.940" v="5724" actId="1076"/>
          <ac:picMkLst>
            <pc:docMk/>
            <pc:sldMk cId="2735560525" sldId="311"/>
            <ac:picMk id="7" creationId="{F79D2387-7582-BFE6-F720-561BD00047A1}"/>
          </ac:picMkLst>
        </pc:picChg>
      </pc:sldChg>
      <pc:sldChg chg="addSp delSp modSp mod">
        <pc:chgData name="Jessica Gunnell" userId="83214e9db93749d8" providerId="LiveId" clId="{79679DF5-960D-4D7F-AF36-924D688616FC}" dt="2024-07-02T22:56:42.411" v="5743" actId="478"/>
        <pc:sldMkLst>
          <pc:docMk/>
          <pc:sldMk cId="1434679925" sldId="312"/>
        </pc:sldMkLst>
        <pc:spChg chg="add mod">
          <ac:chgData name="Jessica Gunnell" userId="83214e9db93749d8" providerId="LiveId" clId="{79679DF5-960D-4D7F-AF36-924D688616FC}" dt="2024-07-02T22:27:09.887" v="4569" actId="1076"/>
          <ac:spMkLst>
            <pc:docMk/>
            <pc:sldMk cId="1434679925" sldId="312"/>
            <ac:spMk id="2" creationId="{B7C7D01A-C26C-6D37-D005-C7F2D969843B}"/>
          </ac:spMkLst>
        </pc:spChg>
        <pc:spChg chg="mod">
          <ac:chgData name="Jessica Gunnell" userId="83214e9db93749d8" providerId="LiveId" clId="{79679DF5-960D-4D7F-AF36-924D688616FC}" dt="2024-07-02T22:52:57.124" v="5727" actId="20577"/>
          <ac:spMkLst>
            <pc:docMk/>
            <pc:sldMk cId="1434679925" sldId="312"/>
            <ac:spMk id="5" creationId="{1B07C49E-AFFC-EC46-8930-E4D428F5F943}"/>
          </ac:spMkLst>
        </pc:spChg>
        <pc:picChg chg="add del mod">
          <ac:chgData name="Jessica Gunnell" userId="83214e9db93749d8" providerId="LiveId" clId="{79679DF5-960D-4D7F-AF36-924D688616FC}" dt="2024-07-02T22:56:42.411" v="5743" actId="478"/>
          <ac:picMkLst>
            <pc:docMk/>
            <pc:sldMk cId="1434679925" sldId="312"/>
            <ac:picMk id="7" creationId="{F5746E98-7418-63E3-B36D-7BC3268D8D05}"/>
          </ac:picMkLst>
        </pc:picChg>
      </pc:sldChg>
      <pc:sldChg chg="addSp modSp mod">
        <pc:chgData name="Jessica Gunnell" userId="83214e9db93749d8" providerId="LiveId" clId="{79679DF5-960D-4D7F-AF36-924D688616FC}" dt="2024-07-02T22:54:00.855" v="5733" actId="1076"/>
        <pc:sldMkLst>
          <pc:docMk/>
          <pc:sldMk cId="1756972646" sldId="313"/>
        </pc:sldMkLst>
        <pc:spChg chg="add mod">
          <ac:chgData name="Jessica Gunnell" userId="83214e9db93749d8" providerId="LiveId" clId="{79679DF5-960D-4D7F-AF36-924D688616FC}" dt="2024-07-02T22:27:37.719" v="4574" actId="1076"/>
          <ac:spMkLst>
            <pc:docMk/>
            <pc:sldMk cId="1756972646" sldId="313"/>
            <ac:spMk id="2" creationId="{2D83725A-2A6D-BB0B-7FDD-F4CA9E1A6926}"/>
          </ac:spMkLst>
        </pc:spChg>
        <pc:spChg chg="mod">
          <ac:chgData name="Jessica Gunnell" userId="83214e9db93749d8" providerId="LiveId" clId="{79679DF5-960D-4D7F-AF36-924D688616FC}" dt="2024-07-02T22:53:58.484" v="5732" actId="20577"/>
          <ac:spMkLst>
            <pc:docMk/>
            <pc:sldMk cId="1756972646" sldId="313"/>
            <ac:spMk id="5" creationId="{1B07C49E-AFFC-EC46-8930-E4D428F5F943}"/>
          </ac:spMkLst>
        </pc:spChg>
        <pc:picChg chg="add mod">
          <ac:chgData name="Jessica Gunnell" userId="83214e9db93749d8" providerId="LiveId" clId="{79679DF5-960D-4D7F-AF36-924D688616FC}" dt="2024-07-02T22:54:00.855" v="5733" actId="1076"/>
          <ac:picMkLst>
            <pc:docMk/>
            <pc:sldMk cId="1756972646" sldId="313"/>
            <ac:picMk id="7" creationId="{44698D29-B631-B936-B733-4CF98E650F8D}"/>
          </ac:picMkLst>
        </pc:picChg>
      </pc:sldChg>
      <pc:sldChg chg="addSp modSp mod">
        <pc:chgData name="Jessica Gunnell" userId="83214e9db93749d8" providerId="LiveId" clId="{79679DF5-960D-4D7F-AF36-924D688616FC}" dt="2024-07-02T22:56:21.410" v="5742" actId="14100"/>
        <pc:sldMkLst>
          <pc:docMk/>
          <pc:sldMk cId="639399535" sldId="314"/>
        </pc:sldMkLst>
        <pc:spChg chg="add mod">
          <ac:chgData name="Jessica Gunnell" userId="83214e9db93749d8" providerId="LiveId" clId="{79679DF5-960D-4D7F-AF36-924D688616FC}" dt="2024-07-02T22:27:23.839" v="4572" actId="1076"/>
          <ac:spMkLst>
            <pc:docMk/>
            <pc:sldMk cId="639399535" sldId="314"/>
            <ac:spMk id="2" creationId="{71A3C800-7177-EF0D-245D-7F70146CD5B4}"/>
          </ac:spMkLst>
        </pc:spChg>
        <pc:spChg chg="mod">
          <ac:chgData name="Jessica Gunnell" userId="83214e9db93749d8" providerId="LiveId" clId="{79679DF5-960D-4D7F-AF36-924D688616FC}" dt="2024-07-02T22:53:16.979" v="5729" actId="20577"/>
          <ac:spMkLst>
            <pc:docMk/>
            <pc:sldMk cId="639399535" sldId="314"/>
            <ac:spMk id="5" creationId="{1B07C49E-AFFC-EC46-8930-E4D428F5F943}"/>
          </ac:spMkLst>
        </pc:spChg>
        <pc:picChg chg="add mod">
          <ac:chgData name="Jessica Gunnell" userId="83214e9db93749d8" providerId="LiveId" clId="{79679DF5-960D-4D7F-AF36-924D688616FC}" dt="2024-07-02T22:56:21.410" v="5742" actId="14100"/>
          <ac:picMkLst>
            <pc:docMk/>
            <pc:sldMk cId="639399535" sldId="314"/>
            <ac:picMk id="6" creationId="{15F9ED9A-0550-8A90-A7E5-0978B14B3764}"/>
          </ac:picMkLst>
        </pc:picChg>
      </pc:sldChg>
      <pc:sldChg chg="addSp modSp mod">
        <pc:chgData name="Jessica Gunnell" userId="83214e9db93749d8" providerId="LiveId" clId="{79679DF5-960D-4D7F-AF36-924D688616FC}" dt="2024-07-02T22:54:20.528" v="5735" actId="1076"/>
        <pc:sldMkLst>
          <pc:docMk/>
          <pc:sldMk cId="3566646398" sldId="315"/>
        </pc:sldMkLst>
        <pc:spChg chg="add mod">
          <ac:chgData name="Jessica Gunnell" userId="83214e9db93749d8" providerId="LiveId" clId="{79679DF5-960D-4D7F-AF36-924D688616FC}" dt="2024-07-02T22:27:56.533" v="4578" actId="1076"/>
          <ac:spMkLst>
            <pc:docMk/>
            <pc:sldMk cId="3566646398" sldId="315"/>
            <ac:spMk id="2" creationId="{E9B1ED31-D839-15E4-794C-6C9ED47BA40E}"/>
          </ac:spMkLst>
        </pc:spChg>
        <pc:spChg chg="mod">
          <ac:chgData name="Jessica Gunnell" userId="83214e9db93749d8" providerId="LiveId" clId="{79679DF5-960D-4D7F-AF36-924D688616FC}" dt="2024-07-02T22:54:16.101" v="5734"/>
          <ac:spMkLst>
            <pc:docMk/>
            <pc:sldMk cId="3566646398" sldId="315"/>
            <ac:spMk id="5" creationId="{1B07C49E-AFFC-EC46-8930-E4D428F5F943}"/>
          </ac:spMkLst>
        </pc:spChg>
        <pc:picChg chg="add mod">
          <ac:chgData name="Jessica Gunnell" userId="83214e9db93749d8" providerId="LiveId" clId="{79679DF5-960D-4D7F-AF36-924D688616FC}" dt="2024-07-02T22:54:20.528" v="5735" actId="1076"/>
          <ac:picMkLst>
            <pc:docMk/>
            <pc:sldMk cId="3566646398" sldId="315"/>
            <ac:picMk id="7" creationId="{D5B328D6-D182-07F2-91EC-D6196138DF0F}"/>
          </ac:picMkLst>
        </pc:picChg>
      </pc:sldChg>
      <pc:sldChg chg="addSp modSp mod">
        <pc:chgData name="Jessica Gunnell" userId="83214e9db93749d8" providerId="LiveId" clId="{79679DF5-960D-4D7F-AF36-924D688616FC}" dt="2024-07-02T22:54:59.917" v="5736"/>
        <pc:sldMkLst>
          <pc:docMk/>
          <pc:sldMk cId="1398439132" sldId="316"/>
        </pc:sldMkLst>
        <pc:spChg chg="add mod">
          <ac:chgData name="Jessica Gunnell" userId="83214e9db93749d8" providerId="LiveId" clId="{79679DF5-960D-4D7F-AF36-924D688616FC}" dt="2024-07-02T22:28:36.518" v="4584" actId="1076"/>
          <ac:spMkLst>
            <pc:docMk/>
            <pc:sldMk cId="1398439132" sldId="316"/>
            <ac:spMk id="2" creationId="{67BD004D-3EF0-7D5B-3995-F3345B191D61}"/>
          </ac:spMkLst>
        </pc:spChg>
        <pc:spChg chg="mod">
          <ac:chgData name="Jessica Gunnell" userId="83214e9db93749d8" providerId="LiveId" clId="{79679DF5-960D-4D7F-AF36-924D688616FC}" dt="2024-07-02T22:54:59.917" v="5736"/>
          <ac:spMkLst>
            <pc:docMk/>
            <pc:sldMk cId="1398439132" sldId="316"/>
            <ac:spMk id="5" creationId="{1B07C49E-AFFC-EC46-8930-E4D428F5F943}"/>
          </ac:spMkLst>
        </pc:spChg>
        <pc:picChg chg="add mod">
          <ac:chgData name="Jessica Gunnell" userId="83214e9db93749d8" providerId="LiveId" clId="{79679DF5-960D-4D7F-AF36-924D688616FC}" dt="2024-07-02T22:28:47.431" v="4586" actId="1076"/>
          <ac:picMkLst>
            <pc:docMk/>
            <pc:sldMk cId="1398439132" sldId="316"/>
            <ac:picMk id="7" creationId="{BEEA610B-73C8-5569-71E3-BB08D15C3C0B}"/>
          </ac:picMkLst>
        </pc:picChg>
      </pc:sldChg>
      <pc:sldChg chg="addSp modSp mod">
        <pc:chgData name="Jessica Gunnell" userId="83214e9db93749d8" providerId="LiveId" clId="{79679DF5-960D-4D7F-AF36-924D688616FC}" dt="2024-07-02T22:55:16.205" v="5737"/>
        <pc:sldMkLst>
          <pc:docMk/>
          <pc:sldMk cId="3975168428" sldId="317"/>
        </pc:sldMkLst>
        <pc:spChg chg="add mod">
          <ac:chgData name="Jessica Gunnell" userId="83214e9db93749d8" providerId="LiveId" clId="{79679DF5-960D-4D7F-AF36-924D688616FC}" dt="2024-07-02T22:29:10.754" v="4590" actId="1076"/>
          <ac:spMkLst>
            <pc:docMk/>
            <pc:sldMk cId="3975168428" sldId="317"/>
            <ac:spMk id="2" creationId="{1139BA04-5078-5495-22B7-5F476D92D3E5}"/>
          </ac:spMkLst>
        </pc:spChg>
        <pc:spChg chg="mod">
          <ac:chgData name="Jessica Gunnell" userId="83214e9db93749d8" providerId="LiveId" clId="{79679DF5-960D-4D7F-AF36-924D688616FC}" dt="2024-07-02T22:55:16.205" v="5737"/>
          <ac:spMkLst>
            <pc:docMk/>
            <pc:sldMk cId="3975168428" sldId="317"/>
            <ac:spMk id="5" creationId="{1B07C49E-AFFC-EC46-8930-E4D428F5F943}"/>
          </ac:spMkLst>
        </pc:spChg>
        <pc:picChg chg="add mod">
          <ac:chgData name="Jessica Gunnell" userId="83214e9db93749d8" providerId="LiveId" clId="{79679DF5-960D-4D7F-AF36-924D688616FC}" dt="2024-07-02T22:29:23.231" v="4594" actId="14100"/>
          <ac:picMkLst>
            <pc:docMk/>
            <pc:sldMk cId="3975168428" sldId="317"/>
            <ac:picMk id="7" creationId="{6A64D72D-8D21-741B-B55A-CC7816F206AB}"/>
          </ac:picMkLst>
        </pc:picChg>
      </pc:sldChg>
      <pc:sldChg chg="addSp modSp mod">
        <pc:chgData name="Jessica Gunnell" userId="83214e9db93749d8" providerId="LiveId" clId="{79679DF5-960D-4D7F-AF36-924D688616FC}" dt="2024-07-02T23:19:31.140" v="7426" actId="5793"/>
        <pc:sldMkLst>
          <pc:docMk/>
          <pc:sldMk cId="239597884" sldId="318"/>
        </pc:sldMkLst>
        <pc:spChg chg="mod">
          <ac:chgData name="Jessica Gunnell" userId="83214e9db93749d8" providerId="LiveId" clId="{79679DF5-960D-4D7F-AF36-924D688616FC}" dt="2024-07-02T23:19:31.140" v="7426" actId="5793"/>
          <ac:spMkLst>
            <pc:docMk/>
            <pc:sldMk cId="239597884" sldId="318"/>
            <ac:spMk id="5" creationId="{85D9F803-CDBC-C74C-AF1B-2B5937D1C241}"/>
          </ac:spMkLst>
        </pc:spChg>
        <pc:spChg chg="mod">
          <ac:chgData name="Jessica Gunnell" userId="83214e9db93749d8" providerId="LiveId" clId="{79679DF5-960D-4D7F-AF36-924D688616FC}" dt="2024-07-02T23:18:22.235" v="7231" actId="20577"/>
          <ac:spMkLst>
            <pc:docMk/>
            <pc:sldMk cId="239597884" sldId="318"/>
            <ac:spMk id="8" creationId="{2E0ECA32-E146-40DA-85CD-9677244BC3EC}"/>
          </ac:spMkLst>
        </pc:spChg>
        <pc:picChg chg="add mod">
          <ac:chgData name="Jessica Gunnell" userId="83214e9db93749d8" providerId="LiveId" clId="{79679DF5-960D-4D7F-AF36-924D688616FC}" dt="2024-07-02T22:59:04.747" v="5758" actId="14100"/>
          <ac:picMkLst>
            <pc:docMk/>
            <pc:sldMk cId="239597884" sldId="318"/>
            <ac:picMk id="4" creationId="{04C97BB5-CC71-3646-0CDC-619814527382}"/>
          </ac:picMkLst>
        </pc:picChg>
      </pc:sldChg>
      <pc:sldChg chg="addSp delSp modSp mod">
        <pc:chgData name="Jessica Gunnell" userId="83214e9db93749d8" providerId="LiveId" clId="{79679DF5-960D-4D7F-AF36-924D688616FC}" dt="2024-07-02T23:21:08.225" v="7570" actId="108"/>
        <pc:sldMkLst>
          <pc:docMk/>
          <pc:sldMk cId="232499080" sldId="319"/>
        </pc:sldMkLst>
        <pc:spChg chg="del mod">
          <ac:chgData name="Jessica Gunnell" userId="83214e9db93749d8" providerId="LiveId" clId="{79679DF5-960D-4D7F-AF36-924D688616FC}" dt="2024-07-02T22:59:35.244" v="5760" actId="22"/>
          <ac:spMkLst>
            <pc:docMk/>
            <pc:sldMk cId="232499080" sldId="319"/>
            <ac:spMk id="5" creationId="{85D9F803-CDBC-C74C-AF1B-2B5937D1C241}"/>
          </ac:spMkLst>
        </pc:spChg>
        <pc:spChg chg="add mod">
          <ac:chgData name="Jessica Gunnell" userId="83214e9db93749d8" providerId="LiveId" clId="{79679DF5-960D-4D7F-AF36-924D688616FC}" dt="2024-07-02T23:21:08.225" v="7570" actId="108"/>
          <ac:spMkLst>
            <pc:docMk/>
            <pc:sldMk cId="232499080" sldId="319"/>
            <ac:spMk id="6" creationId="{BAAECEA1-B393-6BC1-FBEE-CD867669B302}"/>
          </ac:spMkLst>
        </pc:spChg>
        <pc:spChg chg="mod">
          <ac:chgData name="Jessica Gunnell" userId="83214e9db93749d8" providerId="LiveId" clId="{79679DF5-960D-4D7F-AF36-924D688616FC}" dt="2024-07-02T23:20:17.555" v="7477" actId="20577"/>
          <ac:spMkLst>
            <pc:docMk/>
            <pc:sldMk cId="232499080" sldId="319"/>
            <ac:spMk id="8" creationId="{34C97452-C78A-4701-B8AB-ABFE63D5BEDE}"/>
          </ac:spMkLst>
        </pc:spChg>
        <pc:picChg chg="add mod ord">
          <ac:chgData name="Jessica Gunnell" userId="83214e9db93749d8" providerId="LiveId" clId="{79679DF5-960D-4D7F-AF36-924D688616FC}" dt="2024-07-02T22:59:48.258" v="5765" actId="1076"/>
          <ac:picMkLst>
            <pc:docMk/>
            <pc:sldMk cId="232499080" sldId="319"/>
            <ac:picMk id="4" creationId="{EB918566-6EFA-E280-0AF4-9C971D6C9C12}"/>
          </ac:picMkLst>
        </pc:picChg>
      </pc:sldChg>
      <pc:sldChg chg="addSp modSp mod">
        <pc:chgData name="Jessica Gunnell" userId="83214e9db93749d8" providerId="LiveId" clId="{79679DF5-960D-4D7F-AF36-924D688616FC}" dt="2024-07-02T23:11:57.416" v="6499" actId="122"/>
        <pc:sldMkLst>
          <pc:docMk/>
          <pc:sldMk cId="3645034231" sldId="320"/>
        </pc:sldMkLst>
        <pc:spChg chg="mod">
          <ac:chgData name="Jessica Gunnell" userId="83214e9db93749d8" providerId="LiveId" clId="{79679DF5-960D-4D7F-AF36-924D688616FC}" dt="2024-07-02T23:11:57.416" v="6499" actId="122"/>
          <ac:spMkLst>
            <pc:docMk/>
            <pc:sldMk cId="3645034231" sldId="320"/>
            <ac:spMk id="5" creationId="{1B07C49E-AFFC-EC46-8930-E4D428F5F943}"/>
          </ac:spMkLst>
        </pc:spChg>
        <pc:picChg chg="add mod">
          <ac:chgData name="Jessica Gunnell" userId="83214e9db93749d8" providerId="LiveId" clId="{79679DF5-960D-4D7F-AF36-924D688616FC}" dt="2024-07-02T23:10:12.236" v="6309" actId="1076"/>
          <ac:picMkLst>
            <pc:docMk/>
            <pc:sldMk cId="3645034231" sldId="320"/>
            <ac:picMk id="3" creationId="{D4D01630-B3CE-AB39-09A0-90FE6426464E}"/>
          </ac:picMkLst>
        </pc:picChg>
      </pc:sldChg>
      <pc:sldChg chg="addSp modSp mod">
        <pc:chgData name="Jessica Gunnell" userId="83214e9db93749d8" providerId="LiveId" clId="{79679DF5-960D-4D7F-AF36-924D688616FC}" dt="2024-07-02T23:02:23.446" v="6044" actId="1076"/>
        <pc:sldMkLst>
          <pc:docMk/>
          <pc:sldMk cId="700132931" sldId="322"/>
        </pc:sldMkLst>
        <pc:spChg chg="mod">
          <ac:chgData name="Jessica Gunnell" userId="83214e9db93749d8" providerId="LiveId" clId="{79679DF5-960D-4D7F-AF36-924D688616FC}" dt="2024-07-02T23:02:19.269" v="6041" actId="20577"/>
          <ac:spMkLst>
            <pc:docMk/>
            <pc:sldMk cId="700132931" sldId="322"/>
            <ac:spMk id="5" creationId="{85D9F803-CDBC-C74C-AF1B-2B5937D1C241}"/>
          </ac:spMkLst>
        </pc:spChg>
        <pc:spChg chg="mod">
          <ac:chgData name="Jessica Gunnell" userId="83214e9db93749d8" providerId="LiveId" clId="{79679DF5-960D-4D7F-AF36-924D688616FC}" dt="2024-07-02T23:00:49.291" v="5802" actId="20577"/>
          <ac:spMkLst>
            <pc:docMk/>
            <pc:sldMk cId="700132931" sldId="322"/>
            <ac:spMk id="8" creationId="{9456A072-47A6-4424-9ABE-F398119040DD}"/>
          </ac:spMkLst>
        </pc:spChg>
        <pc:picChg chg="add mod">
          <ac:chgData name="Jessica Gunnell" userId="83214e9db93749d8" providerId="LiveId" clId="{79679DF5-960D-4D7F-AF36-924D688616FC}" dt="2024-07-02T23:02:23.446" v="6044" actId="1076"/>
          <ac:picMkLst>
            <pc:docMk/>
            <pc:sldMk cId="700132931" sldId="322"/>
            <ac:picMk id="4" creationId="{CE9DC75A-005F-4BAA-2D3F-1C259FED81AD}"/>
          </ac:picMkLst>
        </pc:picChg>
      </pc:sldChg>
      <pc:sldChg chg="addSp modSp mod">
        <pc:chgData name="Jessica Gunnell" userId="83214e9db93749d8" providerId="LiveId" clId="{79679DF5-960D-4D7F-AF36-924D688616FC}" dt="2024-07-02T23:04:15.083" v="6162" actId="313"/>
        <pc:sldMkLst>
          <pc:docMk/>
          <pc:sldMk cId="1866160706" sldId="323"/>
        </pc:sldMkLst>
        <pc:spChg chg="mod">
          <ac:chgData name="Jessica Gunnell" userId="83214e9db93749d8" providerId="LiveId" clId="{79679DF5-960D-4D7F-AF36-924D688616FC}" dt="2024-07-02T23:04:15.083" v="6162" actId="313"/>
          <ac:spMkLst>
            <pc:docMk/>
            <pc:sldMk cId="1866160706" sldId="323"/>
            <ac:spMk id="5" creationId="{85D9F803-CDBC-C74C-AF1B-2B5937D1C241}"/>
          </ac:spMkLst>
        </pc:spChg>
        <pc:spChg chg="mod">
          <ac:chgData name="Jessica Gunnell" userId="83214e9db93749d8" providerId="LiveId" clId="{79679DF5-960D-4D7F-AF36-924D688616FC}" dt="2024-07-02T23:03:18.045" v="6077" actId="207"/>
          <ac:spMkLst>
            <pc:docMk/>
            <pc:sldMk cId="1866160706" sldId="323"/>
            <ac:spMk id="8" creationId="{4EF94599-779E-457E-B57B-6063EBF7A840}"/>
          </ac:spMkLst>
        </pc:spChg>
        <pc:picChg chg="add mod">
          <ac:chgData name="Jessica Gunnell" userId="83214e9db93749d8" providerId="LiveId" clId="{79679DF5-960D-4D7F-AF36-924D688616FC}" dt="2024-07-02T23:03:35.911" v="6086" actId="14100"/>
          <ac:picMkLst>
            <pc:docMk/>
            <pc:sldMk cId="1866160706" sldId="323"/>
            <ac:picMk id="4" creationId="{D3B9702E-7C12-86B7-617C-CC6AAAF88E51}"/>
          </ac:picMkLst>
        </pc:picChg>
      </pc:sldChg>
      <pc:sldChg chg="addSp delSp modSp mod">
        <pc:chgData name="Jessica Gunnell" userId="83214e9db93749d8" providerId="LiveId" clId="{79679DF5-960D-4D7F-AF36-924D688616FC}" dt="2024-07-02T23:07:12.511" v="6307" actId="1076"/>
        <pc:sldMkLst>
          <pc:docMk/>
          <pc:sldMk cId="252359608" sldId="324"/>
        </pc:sldMkLst>
        <pc:spChg chg="mod">
          <ac:chgData name="Jessica Gunnell" userId="83214e9db93749d8" providerId="LiveId" clId="{79679DF5-960D-4D7F-AF36-924D688616FC}" dt="2024-07-02T23:06:33.811" v="6301" actId="20577"/>
          <ac:spMkLst>
            <pc:docMk/>
            <pc:sldMk cId="252359608" sldId="324"/>
            <ac:spMk id="5" creationId="{85D9F803-CDBC-C74C-AF1B-2B5937D1C241}"/>
          </ac:spMkLst>
        </pc:spChg>
        <pc:spChg chg="mod">
          <ac:chgData name="Jessica Gunnell" userId="83214e9db93749d8" providerId="LiveId" clId="{79679DF5-960D-4D7F-AF36-924D688616FC}" dt="2024-07-02T23:04:40.571" v="6164" actId="207"/>
          <ac:spMkLst>
            <pc:docMk/>
            <pc:sldMk cId="252359608" sldId="324"/>
            <ac:spMk id="12" creationId="{4D271BF5-BAA1-4CEB-A575-76A097FABBBA}"/>
          </ac:spMkLst>
        </pc:spChg>
        <pc:picChg chg="add del mod modCrop">
          <ac:chgData name="Jessica Gunnell" userId="83214e9db93749d8" providerId="LiveId" clId="{79679DF5-960D-4D7F-AF36-924D688616FC}" dt="2024-07-02T23:05:29.052" v="6173" actId="478"/>
          <ac:picMkLst>
            <pc:docMk/>
            <pc:sldMk cId="252359608" sldId="324"/>
            <ac:picMk id="4" creationId="{E76A7C0B-760B-0CFE-5890-3ED54055B63A}"/>
          </ac:picMkLst>
        </pc:picChg>
        <pc:picChg chg="add del mod">
          <ac:chgData name="Jessica Gunnell" userId="83214e9db93749d8" providerId="LiveId" clId="{79679DF5-960D-4D7F-AF36-924D688616FC}" dt="2024-07-02T23:06:53.867" v="6302" actId="478"/>
          <ac:picMkLst>
            <pc:docMk/>
            <pc:sldMk cId="252359608" sldId="324"/>
            <ac:picMk id="7" creationId="{E7E1272E-0795-353B-3204-C58BE4DAD266}"/>
          </ac:picMkLst>
        </pc:picChg>
        <pc:picChg chg="add mod">
          <ac:chgData name="Jessica Gunnell" userId="83214e9db93749d8" providerId="LiveId" clId="{79679DF5-960D-4D7F-AF36-924D688616FC}" dt="2024-07-02T23:06:59.042" v="6305" actId="14100"/>
          <ac:picMkLst>
            <pc:docMk/>
            <pc:sldMk cId="252359608" sldId="324"/>
            <ac:picMk id="8" creationId="{E7E1272E-0795-353B-3204-C58BE4DAD266}"/>
          </ac:picMkLst>
        </pc:picChg>
        <pc:picChg chg="add mod">
          <ac:chgData name="Jessica Gunnell" userId="83214e9db93749d8" providerId="LiveId" clId="{79679DF5-960D-4D7F-AF36-924D688616FC}" dt="2024-07-02T23:07:12.511" v="6307" actId="1076"/>
          <ac:picMkLst>
            <pc:docMk/>
            <pc:sldMk cId="252359608" sldId="324"/>
            <ac:picMk id="9" creationId="{E7E1272E-0795-353B-3204-C58BE4DAD266}"/>
          </ac:picMkLst>
        </pc:picChg>
      </pc:sldChg>
      <pc:sldChg chg="modSp mod">
        <pc:chgData name="Jessica Gunnell" userId="83214e9db93749d8" providerId="LiveId" clId="{79679DF5-960D-4D7F-AF36-924D688616FC}" dt="2024-07-02T19:43:05.335" v="6" actId="20577"/>
        <pc:sldMkLst>
          <pc:docMk/>
          <pc:sldMk cId="1277611629" sldId="327"/>
        </pc:sldMkLst>
        <pc:spChg chg="mod">
          <ac:chgData name="Jessica Gunnell" userId="83214e9db93749d8" providerId="LiveId" clId="{79679DF5-960D-4D7F-AF36-924D688616FC}" dt="2024-07-02T19:43:05.335" v="6" actId="20577"/>
          <ac:spMkLst>
            <pc:docMk/>
            <pc:sldMk cId="1277611629" sldId="327"/>
            <ac:spMk id="6" creationId="{2C36AF9D-A911-994B-90EA-013D4CDA5604}"/>
          </ac:spMkLst>
        </pc:spChg>
      </pc:sldChg>
      <pc:sldChg chg="modSp mod">
        <pc:chgData name="Jessica Gunnell" userId="83214e9db93749d8" providerId="LiveId" clId="{79679DF5-960D-4D7F-AF36-924D688616FC}" dt="2024-07-02T20:40:58.436" v="1231" actId="27636"/>
        <pc:sldMkLst>
          <pc:docMk/>
          <pc:sldMk cId="724038033" sldId="330"/>
        </pc:sldMkLst>
        <pc:spChg chg="mod">
          <ac:chgData name="Jessica Gunnell" userId="83214e9db93749d8" providerId="LiveId" clId="{79679DF5-960D-4D7F-AF36-924D688616FC}" dt="2024-07-02T20:40:58.436" v="1231" actId="27636"/>
          <ac:spMkLst>
            <pc:docMk/>
            <pc:sldMk cId="724038033" sldId="330"/>
            <ac:spMk id="19" creationId="{6CA66F18-AF00-434A-AB3C-61097BEAE5FA}"/>
          </ac:spMkLst>
        </pc:spChg>
      </pc:sldChg>
      <pc:sldChg chg="modSp mod">
        <pc:chgData name="Jessica Gunnell" userId="83214e9db93749d8" providerId="LiveId" clId="{79679DF5-960D-4D7F-AF36-924D688616FC}" dt="2024-07-02T20:40:58.442" v="1232" actId="27636"/>
        <pc:sldMkLst>
          <pc:docMk/>
          <pc:sldMk cId="1980221439" sldId="331"/>
        </pc:sldMkLst>
        <pc:spChg chg="mod">
          <ac:chgData name="Jessica Gunnell" userId="83214e9db93749d8" providerId="LiveId" clId="{79679DF5-960D-4D7F-AF36-924D688616FC}" dt="2024-07-02T20:29:43.453" v="910" actId="20577"/>
          <ac:spMkLst>
            <pc:docMk/>
            <pc:sldMk cId="1980221439" sldId="331"/>
            <ac:spMk id="10" creationId="{79EF1473-3ADD-43F1-A495-57AAB7FD902F}"/>
          </ac:spMkLst>
        </pc:spChg>
        <pc:spChg chg="mod">
          <ac:chgData name="Jessica Gunnell" userId="83214e9db93749d8" providerId="LiveId" clId="{79679DF5-960D-4D7F-AF36-924D688616FC}" dt="2024-07-02T20:40:58.442" v="1232" actId="27636"/>
          <ac:spMkLst>
            <pc:docMk/>
            <pc:sldMk cId="1980221439" sldId="331"/>
            <ac:spMk id="19" creationId="{6CA66F18-AF00-434A-AB3C-61097BEAE5FA}"/>
          </ac:spMkLst>
        </pc:spChg>
      </pc:sldChg>
      <pc:sldChg chg="modSp mod">
        <pc:chgData name="Jessica Gunnell" userId="83214e9db93749d8" providerId="LiveId" clId="{79679DF5-960D-4D7F-AF36-924D688616FC}" dt="2024-07-02T20:40:58.448" v="1233" actId="27636"/>
        <pc:sldMkLst>
          <pc:docMk/>
          <pc:sldMk cId="2560061391" sldId="332"/>
        </pc:sldMkLst>
        <pc:spChg chg="mod">
          <ac:chgData name="Jessica Gunnell" userId="83214e9db93749d8" providerId="LiveId" clId="{79679DF5-960D-4D7F-AF36-924D688616FC}" dt="2024-07-02T20:27:15.072" v="889" actId="1076"/>
          <ac:spMkLst>
            <pc:docMk/>
            <pc:sldMk cId="2560061391" sldId="332"/>
            <ac:spMk id="5" creationId="{8E999A1B-8752-489F-A63B-EA2F60186B52}"/>
          </ac:spMkLst>
        </pc:spChg>
        <pc:spChg chg="mod">
          <ac:chgData name="Jessica Gunnell" userId="83214e9db93749d8" providerId="LiveId" clId="{79679DF5-960D-4D7F-AF36-924D688616FC}" dt="2024-07-02T20:40:58.448" v="1233" actId="27636"/>
          <ac:spMkLst>
            <pc:docMk/>
            <pc:sldMk cId="2560061391" sldId="332"/>
            <ac:spMk id="19" creationId="{6CA66F18-AF00-434A-AB3C-61097BEAE5FA}"/>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sgunn3/DataScienceEcosystem/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sgunn3/DataScienceEcosystem/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Github:%20Foliu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sgunn3/DataScienceEcosystem/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sgunn3/DataScienceEcosystem/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sgunn3/DataScienceEcosystem/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Jessica Gunnell</a:t>
            </a:r>
          </a:p>
          <a:p>
            <a:r>
              <a:rPr lang="en-US" dirty="0">
                <a:solidFill>
                  <a:schemeClr val="bg2"/>
                </a:solidFill>
                <a:latin typeface="Abadi" panose="020B0604020104020204" pitchFamily="34" charset="0"/>
                <a:ea typeface="SF Pro" pitchFamily="2" charset="0"/>
                <a:cs typeface="SF Pro" pitchFamily="2" charset="0"/>
              </a:rPr>
              <a:t>7/2/24</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1300"/>
            <a:ext cx="9936089" cy="5130800"/>
          </a:xfrm>
          <a:prstGeom prst="rect">
            <a:avLst/>
          </a:prstGeom>
        </p:spPr>
        <p:txBody>
          <a:bodyPr/>
          <a:lstStyle/>
          <a:p>
            <a:pPr marL="0" indent="0">
              <a:buNone/>
            </a:pPr>
            <a:r>
              <a:rPr lang="en-US" sz="1500" dirty="0"/>
              <a:t>The data wrangling process involves several steps to clean, filter, and extract relevant information from the SpaceX API, culminating in a well-structured </a:t>
            </a:r>
            <a:r>
              <a:rPr lang="en-US" sz="1500" dirty="0" err="1"/>
              <a:t>DataFrame</a:t>
            </a:r>
            <a:r>
              <a:rPr lang="en-US" sz="1500" dirty="0"/>
              <a:t> ready for analysis. This structured process ensures the data is accurate, complete, and standardized for predictive modeling tasks.</a:t>
            </a:r>
            <a:endParaRPr lang="en-US" sz="1600" b="1" dirty="0"/>
          </a:p>
          <a:p>
            <a:r>
              <a:rPr lang="en-US" sz="1700" b="1" dirty="0"/>
              <a:t>Clean Data</a:t>
            </a:r>
            <a:r>
              <a:rPr lang="en-US" sz="1700" dirty="0"/>
              <a:t>: </a:t>
            </a:r>
          </a:p>
          <a:p>
            <a:pPr lvl="1"/>
            <a:r>
              <a:rPr lang="en-US" sz="1500" dirty="0"/>
              <a:t>Filter out row with multiple cores and payloads to ensure consistency</a:t>
            </a:r>
          </a:p>
          <a:p>
            <a:pPr lvl="1"/>
            <a:r>
              <a:rPr lang="en-US" sz="1500" dirty="0"/>
              <a:t>Convert columns with list-like values to single values</a:t>
            </a:r>
          </a:p>
          <a:p>
            <a:pPr lvl="1"/>
            <a:r>
              <a:rPr lang="en-US" sz="1500" dirty="0"/>
              <a:t>Handles missing values by replacing them with mean </a:t>
            </a:r>
          </a:p>
          <a:p>
            <a:r>
              <a:rPr lang="en-US" sz="1700" b="1" dirty="0"/>
              <a:t>Standardize Data</a:t>
            </a:r>
            <a:r>
              <a:rPr lang="en-US" sz="1700" dirty="0"/>
              <a:t>: </a:t>
            </a:r>
          </a:p>
          <a:p>
            <a:pPr lvl="1"/>
            <a:r>
              <a:rPr lang="en-US" sz="1500" dirty="0"/>
              <a:t>Convert date-time values to appropriate formats</a:t>
            </a:r>
          </a:p>
          <a:p>
            <a:r>
              <a:rPr lang="en-US" sz="1700" b="1" dirty="0"/>
              <a:t>Create Final </a:t>
            </a:r>
            <a:r>
              <a:rPr lang="en-US" sz="1700" b="1" dirty="0" err="1"/>
              <a:t>DataFrame</a:t>
            </a:r>
            <a:r>
              <a:rPr lang="en-US" sz="1700" dirty="0"/>
              <a:t>: </a:t>
            </a:r>
          </a:p>
          <a:p>
            <a:pPr lvl="1"/>
            <a:r>
              <a:rPr lang="en-US" sz="1500" dirty="0"/>
              <a:t>add a </a:t>
            </a:r>
            <a:r>
              <a:rPr lang="en-US" sz="1500" dirty="0" err="1"/>
              <a:t>Landing_class</a:t>
            </a:r>
            <a:r>
              <a:rPr lang="en-US" sz="1500" dirty="0"/>
              <a:t> column where outcome is 0 or 1 to represent the outcome of each launch</a:t>
            </a:r>
          </a:p>
          <a:p>
            <a:r>
              <a:rPr lang="en-US" sz="1700" b="1" dirty="0"/>
              <a:t>Save Data</a:t>
            </a:r>
            <a:r>
              <a:rPr lang="en-US" sz="1700" dirty="0"/>
              <a:t>: </a:t>
            </a:r>
          </a:p>
          <a:p>
            <a:pPr lvl="1"/>
            <a:r>
              <a:rPr lang="en-US" sz="1500" dirty="0"/>
              <a:t>Export processed data for analysis.</a:t>
            </a:r>
          </a:p>
          <a:p>
            <a:pPr marL="457200" lvl="1" indent="0">
              <a:buNone/>
            </a:pPr>
            <a:endParaRPr lang="en-US" sz="1300" dirty="0"/>
          </a:p>
          <a:p>
            <a:r>
              <a:rPr lang="en-US" dirty="0" err="1">
                <a:hlinkClick r:id="rId3"/>
              </a:rPr>
              <a:t>Github</a:t>
            </a:r>
            <a:r>
              <a:rPr lang="en-US" dirty="0">
                <a:hlinkClick r:id="rId3"/>
              </a:rPr>
              <a:t>: Data Wrangling</a:t>
            </a:r>
            <a:r>
              <a:rPr lang="en-US" dirty="0"/>
              <a:t> </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0" y="6367132"/>
            <a:ext cx="5080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415" y="1322527"/>
            <a:ext cx="7606470" cy="552531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a:t>
            </a:r>
          </a:p>
          <a:p>
            <a:pPr lvl="1">
              <a:lnSpc>
                <a:spcPct val="100000"/>
              </a:lnSpc>
              <a:spcBef>
                <a:spcPts val="1400"/>
              </a:spcBef>
            </a:pPr>
            <a:r>
              <a:rPr lang="en-US" sz="1800" dirty="0">
                <a:solidFill>
                  <a:schemeClr val="accent3">
                    <a:lumMod val="25000"/>
                  </a:schemeClr>
                </a:solidFill>
                <a:latin typeface="Abadi"/>
              </a:rPr>
              <a:t>Show a potential relationship between variables and aiding in risk assessment. </a:t>
            </a:r>
          </a:p>
          <a:p>
            <a:pPr lvl="1">
              <a:lnSpc>
                <a:spcPct val="100000"/>
              </a:lnSpc>
              <a:spcBef>
                <a:spcPts val="1400"/>
              </a:spcBef>
            </a:pPr>
            <a:r>
              <a:rPr lang="en-US" sz="1800" dirty="0">
                <a:solidFill>
                  <a:schemeClr val="accent3">
                    <a:lumMod val="25000"/>
                  </a:schemeClr>
                </a:solidFill>
                <a:latin typeface="Abadi"/>
              </a:rPr>
              <a:t>Charts plotted: Flight Number vs Payload Mass, Flight Number vs Launch Site, Payload Mass vs Launch Site, Flight Number v Orbit Type, Payload vs Orbit Type</a:t>
            </a:r>
          </a:p>
          <a:p>
            <a:pPr>
              <a:lnSpc>
                <a:spcPct val="100000"/>
              </a:lnSpc>
              <a:spcBef>
                <a:spcPts val="1400"/>
              </a:spcBef>
            </a:pPr>
            <a:r>
              <a:rPr lang="en-US" sz="2200" dirty="0">
                <a:solidFill>
                  <a:schemeClr val="accent3">
                    <a:lumMod val="25000"/>
                  </a:schemeClr>
                </a:solidFill>
                <a:latin typeface="Abadi"/>
              </a:rPr>
              <a:t>Bar Charts:</a:t>
            </a:r>
          </a:p>
          <a:p>
            <a:pPr lvl="1">
              <a:lnSpc>
                <a:spcPct val="100000"/>
              </a:lnSpc>
              <a:spcBef>
                <a:spcPts val="1400"/>
              </a:spcBef>
            </a:pPr>
            <a:r>
              <a:rPr lang="en-US" sz="1800" dirty="0"/>
              <a:t>To show the number of successful and unsuccessful launches for each year comparing orbit types</a:t>
            </a:r>
          </a:p>
          <a:p>
            <a:pPr lvl="1">
              <a:lnSpc>
                <a:spcPct val="100000"/>
              </a:lnSpc>
              <a:spcBef>
                <a:spcPts val="1400"/>
              </a:spcBef>
            </a:pPr>
            <a:r>
              <a:rPr lang="en-US" sz="1800" dirty="0">
                <a:solidFill>
                  <a:schemeClr val="accent3">
                    <a:lumMod val="25000"/>
                  </a:schemeClr>
                </a:solidFill>
                <a:latin typeface="Abadi"/>
              </a:rPr>
              <a:t>Charts plotted: Orbit Type vs Success Rate</a:t>
            </a:r>
          </a:p>
          <a:p>
            <a:pPr>
              <a:lnSpc>
                <a:spcPct val="100000"/>
              </a:lnSpc>
              <a:spcBef>
                <a:spcPts val="1400"/>
              </a:spcBef>
            </a:pPr>
            <a:r>
              <a:rPr lang="en-US" sz="2200" dirty="0">
                <a:solidFill>
                  <a:schemeClr val="accent3">
                    <a:lumMod val="25000"/>
                  </a:schemeClr>
                </a:solidFill>
                <a:latin typeface="Abadi"/>
              </a:rPr>
              <a:t>Line Charts:</a:t>
            </a:r>
          </a:p>
          <a:p>
            <a:pPr lvl="1">
              <a:lnSpc>
                <a:spcPct val="100000"/>
              </a:lnSpc>
              <a:spcBef>
                <a:spcPts val="1400"/>
              </a:spcBef>
            </a:pPr>
            <a:r>
              <a:rPr lang="en-US" sz="1800" dirty="0">
                <a:solidFill>
                  <a:schemeClr val="accent3">
                    <a:lumMod val="25000"/>
                  </a:schemeClr>
                </a:solidFill>
                <a:latin typeface="Abadi"/>
              </a:rPr>
              <a:t>Observe a trend over time and evaluate the improvement or decline</a:t>
            </a:r>
          </a:p>
          <a:p>
            <a:pPr lvl="1">
              <a:lnSpc>
                <a:spcPct val="100000"/>
              </a:lnSpc>
              <a:spcBef>
                <a:spcPts val="1400"/>
              </a:spcBef>
            </a:pPr>
            <a:r>
              <a:rPr lang="en-US" sz="1800" dirty="0">
                <a:solidFill>
                  <a:schemeClr val="accent3">
                    <a:lumMod val="25000"/>
                  </a:schemeClr>
                </a:solidFill>
                <a:latin typeface="Abadi"/>
              </a:rPr>
              <a:t>Charts plotted: Success Rate Yearly Trend </a:t>
            </a:r>
          </a:p>
          <a:p>
            <a:pPr lvl="1">
              <a:lnSpc>
                <a:spcPct val="100000"/>
              </a:lnSpc>
              <a:spcBef>
                <a:spcPts val="1400"/>
              </a:spcBef>
            </a:pPr>
            <a:endParaRPr lang="en-US" sz="1800" dirty="0">
              <a:solidFill>
                <a:schemeClr val="accent3">
                  <a:lumMod val="25000"/>
                </a:schemeClr>
              </a:solidFill>
              <a:latin typeface="Abadi"/>
            </a:endParaRPr>
          </a:p>
          <a:p>
            <a:pPr marL="457200" lvl="1"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 name="Picture 9">
            <a:extLst>
              <a:ext uri="{FF2B5EF4-FFF2-40B4-BE49-F238E27FC236}">
                <a16:creationId xmlns:a16="http://schemas.microsoft.com/office/drawing/2014/main" id="{99F4E8C9-F3BA-A57B-608C-5DE8AE553FC4}"/>
              </a:ext>
            </a:extLst>
          </p:cNvPr>
          <p:cNvPicPr>
            <a:picLocks noChangeAspect="1"/>
          </p:cNvPicPr>
          <p:nvPr/>
        </p:nvPicPr>
        <p:blipFill>
          <a:blip r:embed="rId3"/>
          <a:stretch>
            <a:fillRect/>
          </a:stretch>
        </p:blipFill>
        <p:spPr>
          <a:xfrm>
            <a:off x="8265811" y="1322527"/>
            <a:ext cx="3172200" cy="3045943"/>
          </a:xfrm>
          <a:prstGeom prst="rect">
            <a:avLst/>
          </a:prstGeom>
        </p:spPr>
      </p:pic>
      <p:pic>
        <p:nvPicPr>
          <p:cNvPr id="12" name="Picture 11">
            <a:extLst>
              <a:ext uri="{FF2B5EF4-FFF2-40B4-BE49-F238E27FC236}">
                <a16:creationId xmlns:a16="http://schemas.microsoft.com/office/drawing/2014/main" id="{1A23C924-824B-D5EF-BCBC-28655ED73F6F}"/>
              </a:ext>
            </a:extLst>
          </p:cNvPr>
          <p:cNvPicPr>
            <a:picLocks noChangeAspect="1"/>
          </p:cNvPicPr>
          <p:nvPr/>
        </p:nvPicPr>
        <p:blipFill>
          <a:blip r:embed="rId4"/>
          <a:stretch>
            <a:fillRect/>
          </a:stretch>
        </p:blipFill>
        <p:spPr>
          <a:xfrm>
            <a:off x="8115755" y="4397019"/>
            <a:ext cx="3472311" cy="237175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100" y="1320800"/>
            <a:ext cx="10515600" cy="4837113"/>
          </a:xfrm>
          <a:prstGeom prst="rect">
            <a:avLst/>
          </a:prstGeom>
        </p:spPr>
        <p:txBody>
          <a:bodyPr lIns="91440" tIns="45720" rIns="91440" bIns="45720" anchor="t"/>
          <a:lstStyle/>
          <a:p>
            <a:pPr>
              <a:lnSpc>
                <a:spcPct val="100000"/>
              </a:lnSpc>
              <a:spcBef>
                <a:spcPts val="1400"/>
              </a:spcBef>
            </a:pPr>
            <a:r>
              <a:rPr lang="en-US" sz="1500" dirty="0"/>
              <a:t>List Unique Launch Sites : To retrieve and list all unique launch sites in the SpaceX dataset, which provides an overview of the different launch sites</a:t>
            </a:r>
          </a:p>
          <a:p>
            <a:pPr>
              <a:lnSpc>
                <a:spcPct val="100000"/>
              </a:lnSpc>
              <a:spcBef>
                <a:spcPts val="1400"/>
              </a:spcBef>
            </a:pPr>
            <a:r>
              <a:rPr lang="en-US" sz="1500" dirty="0"/>
              <a:t>Filter Launches by Specific Site : By filter launch sites that started with CCA we were able to analyze launches specific to Cape Canaveral </a:t>
            </a:r>
          </a:p>
          <a:p>
            <a:pPr>
              <a:lnSpc>
                <a:spcPct val="100000"/>
              </a:lnSpc>
              <a:spcBef>
                <a:spcPts val="1400"/>
              </a:spcBef>
            </a:pPr>
            <a:r>
              <a:rPr lang="en-US" sz="1500" dirty="0"/>
              <a:t>Sum of Payload Mass for NASA (CRS) : Able to get the total mass delivered for NASA missions </a:t>
            </a:r>
          </a:p>
          <a:p>
            <a:pPr>
              <a:lnSpc>
                <a:spcPct val="100000"/>
              </a:lnSpc>
              <a:spcBef>
                <a:spcPts val="1400"/>
              </a:spcBef>
            </a:pPr>
            <a:r>
              <a:rPr lang="en-US" sz="1500" dirty="0"/>
              <a:t>Average Payload Mass for a Specific Booster Version: Helped to understand the payload capacity for specific booster versions</a:t>
            </a:r>
          </a:p>
          <a:p>
            <a:pPr>
              <a:lnSpc>
                <a:spcPct val="100000"/>
              </a:lnSpc>
              <a:spcBef>
                <a:spcPts val="1400"/>
              </a:spcBef>
            </a:pPr>
            <a:r>
              <a:rPr lang="en-US" sz="1500" dirty="0"/>
              <a:t>Successful Missions : able to analysis only missions where the outcome was successful </a:t>
            </a:r>
          </a:p>
          <a:p>
            <a:pPr>
              <a:lnSpc>
                <a:spcPct val="100000"/>
              </a:lnSpc>
              <a:spcBef>
                <a:spcPts val="1400"/>
              </a:spcBef>
            </a:pPr>
            <a:r>
              <a:rPr lang="en-US" sz="1500" dirty="0"/>
              <a:t>Booster Versions with Successful Drone Ship Landings: identified effective booster versions for specific payloads</a:t>
            </a:r>
          </a:p>
          <a:p>
            <a:pPr>
              <a:lnSpc>
                <a:spcPct val="100000"/>
              </a:lnSpc>
              <a:spcBef>
                <a:spcPts val="1400"/>
              </a:spcBef>
            </a:pPr>
            <a:r>
              <a:rPr lang="en-US" sz="1500" dirty="0"/>
              <a:t>Booster Version with Maximum Payload: Highlights the capability of specific booster versions to handle heavy payloads.</a:t>
            </a:r>
          </a:p>
          <a:p>
            <a:pPr>
              <a:lnSpc>
                <a:spcPct val="100000"/>
              </a:lnSpc>
              <a:spcBef>
                <a:spcPts val="1400"/>
              </a:spcBef>
            </a:pPr>
            <a:r>
              <a:rPr lang="en-US" sz="1500" dirty="0"/>
              <a:t>Failed Drone Ship Landings in 2015:Helps in analyzing the frequency and distribution of failed landings throughout the year 2015.</a:t>
            </a:r>
          </a:p>
          <a:p>
            <a:pPr>
              <a:lnSpc>
                <a:spcPct val="100000"/>
              </a:lnSpc>
              <a:spcBef>
                <a:spcPts val="1400"/>
              </a:spcBef>
            </a:pPr>
            <a:r>
              <a:rPr lang="en-US" sz="1500" dirty="0"/>
              <a:t>Landing Outcome Count Between Specific Dates: Provides an overview of the most common landing outcomes during the specified period.</a:t>
            </a:r>
          </a:p>
          <a:p>
            <a:pPr marL="0" indent="0">
              <a:buNone/>
            </a:pPr>
            <a:r>
              <a:rPr lang="en-US" sz="2400" dirty="0" err="1">
                <a:hlinkClick r:id="rId3"/>
              </a:rPr>
              <a:t>Github</a:t>
            </a:r>
            <a:r>
              <a:rPr lang="en-US" sz="2400" dirty="0">
                <a:hlinkClick r:id="rId3"/>
              </a:rPr>
              <a:t>: EDA and SQL</a:t>
            </a:r>
            <a:endParaRPr lang="en-US" sz="2400" dirty="0"/>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46558940-5CE3-D7E3-71A5-E723CEC6A4B8}"/>
              </a:ext>
            </a:extLst>
          </p:cNvPr>
          <p:cNvSpPr txBox="1"/>
          <p:nvPr/>
        </p:nvSpPr>
        <p:spPr>
          <a:xfrm>
            <a:off x="734028" y="1292642"/>
            <a:ext cx="10302272" cy="6186309"/>
          </a:xfrm>
          <a:prstGeom prst="rect">
            <a:avLst/>
          </a:prstGeom>
          <a:noFill/>
        </p:spPr>
        <p:txBody>
          <a:bodyPr wrap="square">
            <a:spAutoFit/>
          </a:bodyPr>
          <a:lstStyle/>
          <a:p>
            <a:r>
              <a:rPr lang="en-US" b="1" dirty="0"/>
              <a:t>Markers</a:t>
            </a:r>
          </a:p>
          <a:p>
            <a:r>
              <a:rPr lang="en-US" dirty="0"/>
              <a:t>Added markers to clearly identify and label the launch locations on the map. Also helped to identify the distances from highways, railroads, and cities provide information about proximity to key infrastructures.</a:t>
            </a:r>
          </a:p>
          <a:p>
            <a:r>
              <a:rPr lang="en-US" b="1" dirty="0"/>
              <a:t>Locations</a:t>
            </a:r>
            <a:r>
              <a:rPr lang="en-US" dirty="0"/>
              <a:t>:</a:t>
            </a:r>
          </a:p>
          <a:p>
            <a:pPr marL="742950" lvl="1" indent="-285750">
              <a:buFont typeface="Arial" panose="020B0604020202020204" pitchFamily="34" charset="0"/>
              <a:buChar char="•"/>
            </a:pPr>
            <a:r>
              <a:rPr lang="en-US" dirty="0"/>
              <a:t>NASA Johnson Space Center</a:t>
            </a:r>
          </a:p>
          <a:p>
            <a:pPr marL="742950" lvl="1" indent="-285750">
              <a:buFont typeface="Arial" panose="020B0604020202020204" pitchFamily="34" charset="0"/>
              <a:buChar char="•"/>
            </a:pPr>
            <a:r>
              <a:rPr lang="en-US" dirty="0"/>
              <a:t>Each launch site</a:t>
            </a:r>
          </a:p>
          <a:p>
            <a:pPr marL="742950" lvl="1" indent="-285750">
              <a:buFont typeface="Arial" panose="020B0604020202020204" pitchFamily="34" charset="0"/>
              <a:buChar char="•"/>
            </a:pPr>
            <a:r>
              <a:rPr lang="en-US" dirty="0"/>
              <a:t>Closest highway, railroad, and city to each launch site.</a:t>
            </a:r>
          </a:p>
          <a:p>
            <a:r>
              <a:rPr lang="en-US" b="1" dirty="0"/>
              <a:t>Circles</a:t>
            </a:r>
          </a:p>
          <a:p>
            <a:r>
              <a:rPr lang="en-US" dirty="0"/>
              <a:t>Added circle objects to represent the radius around specific coordinates. Helped to understand the spatial extent and area of influence around the launch sites. </a:t>
            </a:r>
          </a:p>
          <a:p>
            <a:pPr>
              <a:buFont typeface="Arial" panose="020B0604020202020204" pitchFamily="34" charset="0"/>
              <a:buChar char="•"/>
            </a:pPr>
            <a:r>
              <a:rPr lang="en-US" b="1" dirty="0"/>
              <a:t>Locations</a:t>
            </a:r>
            <a:r>
              <a:rPr lang="en-US" dirty="0"/>
              <a:t>:</a:t>
            </a:r>
          </a:p>
          <a:p>
            <a:pPr marL="742950" lvl="1" indent="-285750">
              <a:buFont typeface="Arial" panose="020B0604020202020204" pitchFamily="34" charset="0"/>
              <a:buChar char="•"/>
            </a:pPr>
            <a:r>
              <a:rPr lang="en-US" dirty="0"/>
              <a:t>NASA Johnson Space Center</a:t>
            </a:r>
          </a:p>
          <a:p>
            <a:pPr marL="742950" lvl="1" indent="-285750">
              <a:buFont typeface="Arial" panose="020B0604020202020204" pitchFamily="34" charset="0"/>
              <a:buChar char="•"/>
            </a:pPr>
            <a:r>
              <a:rPr lang="en-US" dirty="0"/>
              <a:t>Each launch site</a:t>
            </a:r>
          </a:p>
          <a:p>
            <a:r>
              <a:rPr lang="en-US" b="1" dirty="0"/>
              <a:t>Polylines</a:t>
            </a:r>
          </a:p>
          <a:p>
            <a:r>
              <a:rPr lang="en-US" dirty="0"/>
              <a:t>Polylines help to visualize the direct path between launch sites and geographical features </a:t>
            </a:r>
          </a:p>
          <a:p>
            <a:pPr>
              <a:buFont typeface="Arial" panose="020B0604020202020204" pitchFamily="34" charset="0"/>
              <a:buChar char="•"/>
            </a:pPr>
            <a:r>
              <a:rPr lang="en-US" b="1" dirty="0"/>
              <a:t>Connections</a:t>
            </a:r>
            <a:r>
              <a:rPr lang="en-US" dirty="0"/>
              <a:t>:</a:t>
            </a:r>
          </a:p>
          <a:p>
            <a:pPr marL="742950" lvl="1" indent="-285750">
              <a:buFont typeface="Arial" panose="020B0604020202020204" pitchFamily="34" charset="0"/>
              <a:buChar char="•"/>
            </a:pPr>
            <a:r>
              <a:rPr lang="en-US" dirty="0"/>
              <a:t>From launch sites to nearest coastline/ highway/railroad/city</a:t>
            </a:r>
          </a:p>
          <a:p>
            <a:r>
              <a:rPr lang="en-US" dirty="0" err="1">
                <a:hlinkClick r:id="rId3"/>
              </a:rPr>
              <a:t>Github</a:t>
            </a:r>
            <a:r>
              <a:rPr lang="en-US" dirty="0">
                <a:hlinkClick r:id="rId3"/>
              </a:rPr>
              <a:t>: Folium </a:t>
            </a:r>
            <a:endParaRPr lang="en-US" dirty="0"/>
          </a:p>
          <a:p>
            <a:pPr marL="742950" lvl="1" indent="-285750">
              <a:buFont typeface="Arial" panose="020B0604020202020204" pitchFamily="34" charset="0"/>
              <a:buChar char="•"/>
            </a:pPr>
            <a:endParaRPr lang="en-US" dirty="0"/>
          </a:p>
          <a:p>
            <a:endParaRPr lang="en-US" dirty="0"/>
          </a:p>
          <a:p>
            <a:pPr lvl="1"/>
            <a:endParaRPr lang="en-US" dirty="0"/>
          </a:p>
          <a:p>
            <a:pPr lvl="1"/>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Dropdown Lists: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dropdown list to enable Launch Site selection</a:t>
            </a:r>
          </a:p>
          <a:p>
            <a:pPr>
              <a:lnSpc>
                <a:spcPct val="100000"/>
              </a:lnSpc>
              <a:spcBef>
                <a:spcPts val="1400"/>
              </a:spcBef>
            </a:pPr>
            <a:r>
              <a:rPr lang="en-US" sz="2200" dirty="0">
                <a:solidFill>
                  <a:schemeClr val="accent3">
                    <a:lumMod val="25000"/>
                  </a:schemeClr>
                </a:solidFill>
                <a:latin typeface="Abadi" panose="020B0604020104020204" pitchFamily="34" charset="0"/>
              </a:rPr>
              <a:t>Pie Chart showing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to show the total successful launch count for all sites and the Success v Fail count if a site was selected</a:t>
            </a:r>
          </a:p>
          <a:p>
            <a:pPr>
              <a:lnSpc>
                <a:spcPct val="100000"/>
              </a:lnSpc>
              <a:spcBef>
                <a:spcPts val="1400"/>
              </a:spcBef>
            </a:pPr>
            <a:r>
              <a:rPr lang="en-US" sz="2200" dirty="0">
                <a:solidFill>
                  <a:schemeClr val="accent3">
                    <a:lumMod val="25000"/>
                  </a:schemeClr>
                </a:solidFill>
                <a:latin typeface="Abadi" panose="020B0604020104020204" pitchFamily="34" charset="0"/>
              </a:rPr>
              <a:t>Slider of Payload Mass Range:</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slider to select Payload range </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of Payload Mass v Success using callback function</a:t>
            </a:r>
          </a:p>
          <a:p>
            <a:pPr lvl="1">
              <a:lnSpc>
                <a:spcPct val="100000"/>
              </a:lnSpc>
              <a:spcBef>
                <a:spcPts val="1400"/>
              </a:spcBef>
            </a:pPr>
            <a:r>
              <a:rPr lang="en-US" sz="1800" dirty="0">
                <a:solidFill>
                  <a:schemeClr val="accent3">
                    <a:lumMod val="25000"/>
                  </a:schemeClr>
                </a:solidFill>
                <a:latin typeface="Abadi" panose="020B0604020104020204" pitchFamily="34" charset="0"/>
              </a:rPr>
              <a:t>Shows the correlation between payload and launch success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2400"/>
            <a:ext cx="10329790" cy="4754563"/>
          </a:xfrm>
          <a:prstGeom prst="rect">
            <a:avLst/>
          </a:prstGeom>
        </p:spPr>
        <p:txBody>
          <a:bodyPr>
            <a:normAutofit/>
          </a:bodyPr>
          <a:lstStyle/>
          <a:p>
            <a:pPr marL="0" indent="0" algn="ctr">
              <a:lnSpc>
                <a:spcPct val="100000"/>
              </a:lnSpc>
              <a:spcBef>
                <a:spcPts val="1400"/>
              </a:spcBef>
              <a:buNone/>
            </a:pPr>
            <a:r>
              <a:rPr lang="en-US" sz="1800" b="0" i="0" u="none" strike="noStrike" dirty="0">
                <a:solidFill>
                  <a:srgbClr val="000000"/>
                </a:solidFill>
                <a:effectLst/>
                <a:latin typeface="Calibri" panose="020F0502020204030204" pitchFamily="34" charset="0"/>
              </a:rPr>
              <a:t>Creating a NumPy Array ➡️  Standardizing the Data  ➡️ Splitting the Data  ➡️ Creating </a:t>
            </a:r>
            <a:r>
              <a:rPr lang="en-US" sz="1800" b="0" i="0" u="none" strike="noStrike" dirty="0" err="1">
                <a:solidFill>
                  <a:srgbClr val="000000"/>
                </a:solidFill>
                <a:effectLst/>
                <a:latin typeface="Calibri" panose="020F0502020204030204" pitchFamily="34" charset="0"/>
              </a:rPr>
              <a:t>GridSearchCVObject</a:t>
            </a:r>
            <a:r>
              <a:rPr lang="en-US" sz="1800" dirty="0">
                <a:solidFill>
                  <a:srgbClr val="000000"/>
                </a:solidFill>
                <a:latin typeface="Calibri" panose="020F0502020204030204" pitchFamily="34" charset="0"/>
              </a:rPr>
              <a:t> </a:t>
            </a:r>
            <a:r>
              <a:rPr lang="en-US" sz="1800" b="0" i="0" u="none" strike="noStrike" dirty="0">
                <a:solidFill>
                  <a:srgbClr val="000000"/>
                </a:solidFill>
                <a:effectLst/>
                <a:latin typeface="Calibri" panose="020F0502020204030204" pitchFamily="34" charset="0"/>
              </a:rPr>
              <a:t>➡️Applying </a:t>
            </a:r>
            <a:r>
              <a:rPr lang="en-US" sz="1800" b="0" i="0" u="none" strike="noStrike" dirty="0" err="1">
                <a:solidFill>
                  <a:srgbClr val="000000"/>
                </a:solidFill>
                <a:effectLst/>
                <a:latin typeface="Calibri" panose="020F0502020204030204" pitchFamily="34" charset="0"/>
              </a:rPr>
              <a:t>GridSearchCV</a:t>
            </a:r>
            <a:r>
              <a:rPr lang="en-US" sz="1800" b="0" i="0" u="none" strike="noStrike" dirty="0">
                <a:solidFill>
                  <a:srgbClr val="000000"/>
                </a:solidFill>
                <a:effectLst/>
                <a:latin typeface="Calibri" panose="020F0502020204030204" pitchFamily="34" charset="0"/>
              </a:rPr>
              <a:t> on Models ➡️Calculating Accuracy ➡️  Examining Confusion Matrix         ➡️Finding the Best Method</a:t>
            </a:r>
          </a:p>
          <a:p>
            <a:pPr marL="0" indent="0">
              <a:lnSpc>
                <a:spcPct val="100000"/>
              </a:lnSpc>
              <a:spcBef>
                <a:spcPts val="1400"/>
              </a:spcBef>
              <a:buNone/>
            </a:pPr>
            <a:r>
              <a:rPr lang="en-US" sz="1800" b="1" i="0" u="none" strike="noStrike" dirty="0">
                <a:solidFill>
                  <a:srgbClr val="000000"/>
                </a:solidFill>
                <a:effectLst/>
                <a:latin typeface="Calibri" panose="020F0502020204030204" pitchFamily="34" charset="0"/>
              </a:rPr>
              <a:t>Creating a NumPy Array</a:t>
            </a:r>
            <a:r>
              <a:rPr lang="en-US" sz="1800" b="0" i="0" u="none" strike="noStrike" dirty="0">
                <a:solidFill>
                  <a:srgbClr val="000000"/>
                </a:solidFill>
                <a:effectLst/>
                <a:latin typeface="Calibri" panose="020F0502020204030204" pitchFamily="34" charset="0"/>
              </a:rPr>
              <a:t>:</a:t>
            </a:r>
            <a:r>
              <a:rPr lang="en-US" sz="1200" dirty="0"/>
              <a:t> Creating a NumPy array from the column "Class" in data.</a:t>
            </a:r>
          </a:p>
          <a:p>
            <a:pPr marL="0" indent="0">
              <a:lnSpc>
                <a:spcPct val="100000"/>
              </a:lnSpc>
              <a:spcBef>
                <a:spcPts val="1400"/>
              </a:spcBef>
              <a:buNone/>
            </a:pPr>
            <a:r>
              <a:rPr lang="en-US" sz="1800" b="1" i="0" u="none" strike="noStrike" dirty="0">
                <a:solidFill>
                  <a:srgbClr val="000000"/>
                </a:solidFill>
                <a:effectLst/>
                <a:latin typeface="Calibri" panose="020F0502020204030204" pitchFamily="34" charset="0"/>
              </a:rPr>
              <a:t>Standardizing the Data</a:t>
            </a:r>
            <a:r>
              <a:rPr lang="en-US" sz="1800" b="0" i="0" u="none" strike="noStrike" dirty="0">
                <a:solidFill>
                  <a:srgbClr val="000000"/>
                </a:solidFill>
                <a:effectLst/>
                <a:latin typeface="Calibri" panose="020F0502020204030204" pitchFamily="34" charset="0"/>
              </a:rPr>
              <a:t>:</a:t>
            </a:r>
            <a:r>
              <a:rPr lang="en-US" sz="1200" dirty="0"/>
              <a:t> Standardizing the data with </a:t>
            </a:r>
            <a:r>
              <a:rPr lang="en-US" sz="1200" dirty="0" err="1"/>
              <a:t>StandardScaler</a:t>
            </a:r>
            <a:r>
              <a:rPr lang="en-US" sz="1200" dirty="0"/>
              <a:t>, then fitting and transforming it.</a:t>
            </a:r>
          </a:p>
          <a:p>
            <a:pPr marL="0" indent="0">
              <a:lnSpc>
                <a:spcPct val="100000"/>
              </a:lnSpc>
              <a:spcBef>
                <a:spcPts val="1400"/>
              </a:spcBef>
              <a:buNone/>
            </a:pPr>
            <a:r>
              <a:rPr lang="en-US" sz="1800" b="1" i="0" u="none" strike="noStrike" dirty="0">
                <a:solidFill>
                  <a:srgbClr val="000000"/>
                </a:solidFill>
                <a:effectLst/>
                <a:latin typeface="Calibri" panose="020F0502020204030204" pitchFamily="34" charset="0"/>
              </a:rPr>
              <a:t>Splitting the Data</a:t>
            </a:r>
            <a:r>
              <a:rPr lang="en-US" sz="1800" b="0" i="0" u="none" strike="noStrike" dirty="0">
                <a:solidFill>
                  <a:srgbClr val="000000"/>
                </a:solidFill>
                <a:effectLst/>
                <a:latin typeface="Calibri" panose="020F0502020204030204" pitchFamily="34" charset="0"/>
              </a:rPr>
              <a:t>:</a:t>
            </a:r>
            <a:r>
              <a:rPr lang="en-US" sz="1200" dirty="0"/>
              <a:t> Splitting the data into training and testing sets with </a:t>
            </a:r>
            <a:r>
              <a:rPr lang="en-US" sz="1200" dirty="0" err="1"/>
              <a:t>train_test_split</a:t>
            </a:r>
            <a:r>
              <a:rPr lang="en-US" sz="1200" dirty="0"/>
              <a:t> function.</a:t>
            </a:r>
          </a:p>
          <a:p>
            <a:pPr marL="0" indent="0">
              <a:lnSpc>
                <a:spcPct val="100000"/>
              </a:lnSpc>
              <a:spcBef>
                <a:spcPts val="1400"/>
              </a:spcBef>
              <a:buNone/>
            </a:pPr>
            <a:r>
              <a:rPr lang="en-US" sz="1800" b="1" i="0" u="none" strike="noStrike" dirty="0">
                <a:solidFill>
                  <a:srgbClr val="000000"/>
                </a:solidFill>
                <a:effectLst/>
                <a:latin typeface="Calibri" panose="020F0502020204030204" pitchFamily="34" charset="0"/>
              </a:rPr>
              <a:t>Creating </a:t>
            </a:r>
            <a:r>
              <a:rPr lang="en-US" sz="1800" b="1" i="0" u="none" strike="noStrike" dirty="0" err="1">
                <a:solidFill>
                  <a:srgbClr val="000000"/>
                </a:solidFill>
                <a:effectLst/>
                <a:latin typeface="Calibri" panose="020F0502020204030204" pitchFamily="34" charset="0"/>
              </a:rPr>
              <a:t>GridSearchCV</a:t>
            </a:r>
            <a:r>
              <a:rPr lang="en-US" sz="1800" b="1" i="0" u="none" strike="noStrike" dirty="0">
                <a:solidFill>
                  <a:srgbClr val="000000"/>
                </a:solidFill>
                <a:effectLst/>
                <a:latin typeface="Calibri" panose="020F0502020204030204" pitchFamily="34" charset="0"/>
              </a:rPr>
              <a:t> Object</a:t>
            </a:r>
            <a:r>
              <a:rPr lang="en-US" sz="1800" b="0" i="0" u="none" strike="noStrike" dirty="0">
                <a:solidFill>
                  <a:srgbClr val="000000"/>
                </a:solidFill>
                <a:effectLst/>
                <a:latin typeface="Calibri" panose="020F0502020204030204" pitchFamily="34" charset="0"/>
              </a:rPr>
              <a:t>:</a:t>
            </a:r>
            <a:r>
              <a:rPr lang="en-US" sz="1200" dirty="0"/>
              <a:t>  Creating a </a:t>
            </a:r>
            <a:r>
              <a:rPr lang="en-US" sz="1200" dirty="0" err="1"/>
              <a:t>GridSearchCV</a:t>
            </a:r>
            <a:r>
              <a:rPr lang="en-US" sz="1200" dirty="0"/>
              <a:t> object with cv = 10 to find the best parameters.</a:t>
            </a:r>
          </a:p>
          <a:p>
            <a:pPr marL="0" indent="0">
              <a:lnSpc>
                <a:spcPct val="100000"/>
              </a:lnSpc>
              <a:spcBef>
                <a:spcPts val="1400"/>
              </a:spcBef>
              <a:buNone/>
            </a:pPr>
            <a:r>
              <a:rPr lang="en-US" sz="1800" b="1" i="0" u="none" strike="noStrike" dirty="0">
                <a:solidFill>
                  <a:srgbClr val="000000"/>
                </a:solidFill>
                <a:effectLst/>
                <a:latin typeface="Calibri" panose="020F0502020204030204" pitchFamily="34" charset="0"/>
              </a:rPr>
              <a:t>Applying </a:t>
            </a:r>
            <a:r>
              <a:rPr lang="en-US" sz="1800" b="1" i="0" u="none" strike="noStrike" dirty="0" err="1">
                <a:solidFill>
                  <a:srgbClr val="000000"/>
                </a:solidFill>
                <a:effectLst/>
                <a:latin typeface="Calibri" panose="020F0502020204030204" pitchFamily="34" charset="0"/>
              </a:rPr>
              <a:t>GridSearchCV</a:t>
            </a:r>
            <a:r>
              <a:rPr lang="en-US" sz="1800" b="1" i="0" u="none" strike="noStrike" dirty="0">
                <a:solidFill>
                  <a:srgbClr val="000000"/>
                </a:solidFill>
                <a:effectLst/>
                <a:latin typeface="Calibri" panose="020F0502020204030204" pitchFamily="34" charset="0"/>
              </a:rPr>
              <a:t> on Models</a:t>
            </a:r>
            <a:r>
              <a:rPr lang="en-US" sz="1800" b="0" i="0" u="none" strike="noStrike" dirty="0">
                <a:solidFill>
                  <a:srgbClr val="000000"/>
                </a:solidFill>
                <a:effectLst/>
                <a:latin typeface="Calibri" panose="020F0502020204030204" pitchFamily="34" charset="0"/>
              </a:rPr>
              <a:t>:</a:t>
            </a:r>
            <a:r>
              <a:rPr lang="en-US" sz="1200" dirty="0"/>
              <a:t> Applying </a:t>
            </a:r>
            <a:r>
              <a:rPr lang="en-US" sz="1200" dirty="0" err="1"/>
              <a:t>GridSearchCV</a:t>
            </a:r>
            <a:r>
              <a:rPr lang="en-US" sz="1200" dirty="0"/>
              <a:t> on </a:t>
            </a:r>
            <a:r>
              <a:rPr lang="en-US" sz="1200" dirty="0" err="1"/>
              <a:t>LogReg</a:t>
            </a:r>
            <a:r>
              <a:rPr lang="en-US" sz="1200" dirty="0"/>
              <a:t>, SVM, Decision Tree, and KNN models.</a:t>
            </a:r>
          </a:p>
          <a:p>
            <a:pPr marL="0" indent="0">
              <a:lnSpc>
                <a:spcPct val="100000"/>
              </a:lnSpc>
              <a:spcBef>
                <a:spcPts val="1400"/>
              </a:spcBef>
              <a:buNone/>
            </a:pPr>
            <a:r>
              <a:rPr lang="en-US" sz="1800" b="1" i="0" u="none" strike="noStrike" dirty="0">
                <a:solidFill>
                  <a:srgbClr val="000000"/>
                </a:solidFill>
                <a:effectLst/>
                <a:latin typeface="Calibri" panose="020F0502020204030204" pitchFamily="34" charset="0"/>
              </a:rPr>
              <a:t>Calculating Accuracy</a:t>
            </a:r>
            <a:r>
              <a:rPr lang="en-US" sz="1800" b="0" i="0" u="none" strike="noStrike" dirty="0">
                <a:solidFill>
                  <a:srgbClr val="000000"/>
                </a:solidFill>
                <a:effectLst/>
                <a:latin typeface="Calibri" panose="020F0502020204030204" pitchFamily="34" charset="0"/>
              </a:rPr>
              <a:t>:</a:t>
            </a:r>
            <a:r>
              <a:rPr lang="en-US" sz="1200" dirty="0"/>
              <a:t> Calculating the accuracy on the test data using the method .score() for all models.</a:t>
            </a:r>
          </a:p>
          <a:p>
            <a:pPr marL="0" indent="0">
              <a:lnSpc>
                <a:spcPct val="100000"/>
              </a:lnSpc>
              <a:spcBef>
                <a:spcPts val="1400"/>
              </a:spcBef>
              <a:buNone/>
            </a:pPr>
            <a:r>
              <a:rPr lang="en-US" sz="1800" b="1" i="0" u="none" strike="noStrike" dirty="0">
                <a:solidFill>
                  <a:srgbClr val="000000"/>
                </a:solidFill>
                <a:effectLst/>
                <a:latin typeface="Calibri" panose="020F0502020204030204" pitchFamily="34" charset="0"/>
              </a:rPr>
              <a:t>Examining Confusion Matrix</a:t>
            </a:r>
            <a:r>
              <a:rPr lang="en-US" sz="1800" b="0" i="0" u="none" strike="noStrike" dirty="0">
                <a:solidFill>
                  <a:srgbClr val="000000"/>
                </a:solidFill>
                <a:effectLst/>
                <a:latin typeface="Calibri" panose="020F0502020204030204" pitchFamily="34" charset="0"/>
              </a:rPr>
              <a:t>:</a:t>
            </a:r>
            <a:r>
              <a:rPr lang="en-US" sz="1200" dirty="0"/>
              <a:t> Examining the confusion matrix for all models.</a:t>
            </a:r>
          </a:p>
          <a:p>
            <a:pPr marL="0" indent="0">
              <a:lnSpc>
                <a:spcPct val="100000"/>
              </a:lnSpc>
              <a:spcBef>
                <a:spcPts val="1400"/>
              </a:spcBef>
              <a:buNone/>
            </a:pPr>
            <a:r>
              <a:rPr lang="en-US" sz="1800" b="1" i="0" u="none" strike="noStrike" dirty="0">
                <a:solidFill>
                  <a:srgbClr val="000000"/>
                </a:solidFill>
                <a:effectLst/>
                <a:latin typeface="Calibri" panose="020F0502020204030204" pitchFamily="34" charset="0"/>
              </a:rPr>
              <a:t>Finding the Best Method</a:t>
            </a:r>
            <a:r>
              <a:rPr lang="en-US" sz="1800" b="0" i="0" u="none" strike="noStrike" dirty="0">
                <a:solidFill>
                  <a:srgbClr val="000000"/>
                </a:solidFill>
                <a:effectLst/>
                <a:latin typeface="Calibri" panose="020F0502020204030204" pitchFamily="34" charset="0"/>
              </a:rPr>
              <a:t>:</a:t>
            </a:r>
            <a:r>
              <a:rPr lang="en-US" sz="1200" dirty="0"/>
              <a:t> Finding the method that performs best by examining the </a:t>
            </a:r>
            <a:r>
              <a:rPr lang="en-US" sz="1200" dirty="0" err="1"/>
              <a:t>Jaccard_score</a:t>
            </a:r>
            <a:r>
              <a:rPr lang="en-US" sz="1200" dirty="0"/>
              <a:t> and F1_score metrics.</a:t>
            </a:r>
            <a:endParaRPr lang="en-US" sz="1800" b="0" i="0" u="none" strike="noStrike" dirty="0">
              <a:solidFill>
                <a:srgbClr val="000000"/>
              </a:solidFill>
              <a:effectLst/>
              <a:latin typeface="Calibri" panose="020F050202020403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FEF5F377-D22A-0F80-0134-7B65CD68B753}"/>
              </a:ext>
            </a:extLst>
          </p:cNvPr>
          <p:cNvSpPr txBox="1"/>
          <p:nvPr/>
        </p:nvSpPr>
        <p:spPr>
          <a:xfrm>
            <a:off x="734028" y="6176963"/>
            <a:ext cx="6096000" cy="369332"/>
          </a:xfrm>
          <a:prstGeom prst="rect">
            <a:avLst/>
          </a:prstGeom>
          <a:noFill/>
        </p:spPr>
        <p:txBody>
          <a:bodyPr wrap="square">
            <a:spAutoFit/>
          </a:bodyPr>
          <a:lstStyle/>
          <a:p>
            <a:r>
              <a:rPr lang="en-US" dirty="0" err="1">
                <a:hlinkClick r:id="rId3"/>
              </a:rPr>
              <a:t>Github</a:t>
            </a:r>
            <a:r>
              <a:rPr lang="en-US" dirty="0">
                <a:hlinkClick r:id="rId3"/>
              </a:rPr>
              <a:t>: Predictive Analysis</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A12A88D-F267-EE9B-B675-2D0FCA3E432A}"/>
              </a:ext>
            </a:extLst>
          </p:cNvPr>
          <p:cNvPicPr>
            <a:picLocks noChangeAspect="1"/>
          </p:cNvPicPr>
          <p:nvPr/>
        </p:nvPicPr>
        <p:blipFill>
          <a:blip r:embed="rId3"/>
          <a:stretch>
            <a:fillRect/>
          </a:stretch>
        </p:blipFill>
        <p:spPr>
          <a:xfrm>
            <a:off x="770011" y="1473042"/>
            <a:ext cx="10244908" cy="43449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01FFD12-445F-2C1B-01A9-7FF786976D63}"/>
              </a:ext>
            </a:extLst>
          </p:cNvPr>
          <p:cNvPicPr>
            <a:picLocks noChangeAspect="1"/>
          </p:cNvPicPr>
          <p:nvPr/>
        </p:nvPicPr>
        <p:blipFill>
          <a:blip r:embed="rId3"/>
          <a:stretch>
            <a:fillRect/>
          </a:stretch>
        </p:blipFill>
        <p:spPr>
          <a:xfrm>
            <a:off x="770011" y="1447799"/>
            <a:ext cx="10494017" cy="435610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746DCF3-2B14-92CB-FAF7-4579572CF300}"/>
              </a:ext>
            </a:extLst>
          </p:cNvPr>
          <p:cNvPicPr>
            <a:picLocks noChangeAspect="1"/>
          </p:cNvPicPr>
          <p:nvPr/>
        </p:nvPicPr>
        <p:blipFill rotWithShape="1">
          <a:blip r:embed="rId3"/>
          <a:srcRect b="46790"/>
          <a:stretch/>
        </p:blipFill>
        <p:spPr>
          <a:xfrm>
            <a:off x="436871" y="1888204"/>
            <a:ext cx="5659129" cy="4431146"/>
          </a:xfrm>
          <a:prstGeom prst="rect">
            <a:avLst/>
          </a:prstGeom>
        </p:spPr>
      </p:pic>
      <p:pic>
        <p:nvPicPr>
          <p:cNvPr id="7" name="Picture 6">
            <a:extLst>
              <a:ext uri="{FF2B5EF4-FFF2-40B4-BE49-F238E27FC236}">
                <a16:creationId xmlns:a16="http://schemas.microsoft.com/office/drawing/2014/main" id="{F8BDD3AE-E56A-40A2-2CCB-D3921361F41F}"/>
              </a:ext>
            </a:extLst>
          </p:cNvPr>
          <p:cNvPicPr>
            <a:picLocks noChangeAspect="1"/>
          </p:cNvPicPr>
          <p:nvPr/>
        </p:nvPicPr>
        <p:blipFill rotWithShape="1">
          <a:blip r:embed="rId3"/>
          <a:srcRect t="54896"/>
          <a:stretch/>
        </p:blipFill>
        <p:spPr>
          <a:xfrm>
            <a:off x="6370115" y="2154904"/>
            <a:ext cx="5306301" cy="352199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FA509DF-E699-A58A-30D7-413B817BFEBA}"/>
              </a:ext>
            </a:extLst>
          </p:cNvPr>
          <p:cNvPicPr>
            <a:picLocks noChangeAspect="1"/>
          </p:cNvPicPr>
          <p:nvPr/>
        </p:nvPicPr>
        <p:blipFill>
          <a:blip r:embed="rId3"/>
          <a:stretch>
            <a:fillRect/>
          </a:stretch>
        </p:blipFill>
        <p:spPr>
          <a:xfrm>
            <a:off x="544185" y="2135187"/>
            <a:ext cx="11103629" cy="303371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5649541-2627-BDA6-3E52-A51AE4BE183D}"/>
              </a:ext>
            </a:extLst>
          </p:cNvPr>
          <p:cNvPicPr>
            <a:picLocks noChangeAspect="1"/>
          </p:cNvPicPr>
          <p:nvPr/>
        </p:nvPicPr>
        <p:blipFill>
          <a:blip r:embed="rId3"/>
          <a:stretch>
            <a:fillRect/>
          </a:stretch>
        </p:blipFill>
        <p:spPr>
          <a:xfrm>
            <a:off x="770011" y="2071687"/>
            <a:ext cx="10320062" cy="27146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F9C79A6-396B-6AF9-39D0-22FB7BFEF876}"/>
              </a:ext>
            </a:extLst>
          </p:cNvPr>
          <p:cNvPicPr>
            <a:picLocks noChangeAspect="1"/>
          </p:cNvPicPr>
          <p:nvPr/>
        </p:nvPicPr>
        <p:blipFill>
          <a:blip r:embed="rId3"/>
          <a:stretch>
            <a:fillRect/>
          </a:stretch>
        </p:blipFill>
        <p:spPr>
          <a:xfrm>
            <a:off x="2319337" y="1641474"/>
            <a:ext cx="5874981" cy="40608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8E6D9CA-A2C3-9340-D099-057CC262A888}"/>
              </a:ext>
            </a:extLst>
          </p:cNvPr>
          <p:cNvPicPr>
            <a:picLocks noChangeAspect="1"/>
          </p:cNvPicPr>
          <p:nvPr/>
        </p:nvPicPr>
        <p:blipFill>
          <a:blip r:embed="rId3"/>
          <a:stretch>
            <a:fillRect/>
          </a:stretch>
        </p:blipFill>
        <p:spPr>
          <a:xfrm>
            <a:off x="1049410" y="2659721"/>
            <a:ext cx="1643063" cy="2428244"/>
          </a:xfrm>
          <a:prstGeom prst="rect">
            <a:avLst/>
          </a:prstGeom>
        </p:spPr>
      </p:pic>
      <p:sp>
        <p:nvSpPr>
          <p:cNvPr id="7" name="Rectangle 1">
            <a:extLst>
              <a:ext uri="{FF2B5EF4-FFF2-40B4-BE49-F238E27FC236}">
                <a16:creationId xmlns:a16="http://schemas.microsoft.com/office/drawing/2014/main" id="{613FF257-B49D-C9DF-FDA3-C97AE367B4EF}"/>
              </a:ext>
            </a:extLst>
          </p:cNvPr>
          <p:cNvSpPr>
            <a:spLocks noChangeArrowheads="1"/>
          </p:cNvSpPr>
          <p:nvPr/>
        </p:nvSpPr>
        <p:spPr bwMode="auto">
          <a:xfrm>
            <a:off x="770011" y="14035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000" b="0" i="0" u="none" strike="noStrike" cap="none" normalizeH="0" baseline="0" dirty="0" err="1">
                <a:ln>
                  <a:noFill/>
                </a:ln>
                <a:solidFill>
                  <a:schemeClr val="tx1"/>
                </a:solidFill>
                <a:effectLst/>
                <a:latin typeface="Arial Unicode MS" panose="020B0604020202020204" pitchFamily="34" charset="-128"/>
              </a:rPr>
              <a:t>sql</a:t>
            </a:r>
            <a:r>
              <a:rPr kumimoji="0" lang="en-US" altLang="en-US" sz="1000" b="0" i="0" u="none" strike="noStrike" cap="none" normalizeH="0" baseline="0" dirty="0">
                <a:ln>
                  <a:noFill/>
                </a:ln>
                <a:solidFill>
                  <a:schemeClr val="tx1"/>
                </a:solidFill>
                <a:effectLst/>
                <a:latin typeface="Arial Unicode MS" panose="020B0604020202020204" pitchFamily="34" charset="-128"/>
              </a:rPr>
              <a:t> SELECT DISTINCT(LAUNCH_SITE) FROM SPACEXTBL;</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8B6AF918-0FE0-1665-ACA4-444E4A6D75EB}"/>
              </a:ext>
            </a:extLst>
          </p:cNvPr>
          <p:cNvSpPr txBox="1"/>
          <p:nvPr/>
        </p:nvSpPr>
        <p:spPr>
          <a:xfrm>
            <a:off x="863600" y="1993900"/>
            <a:ext cx="9512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Displays the names of the unique launch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8" name="Content Placeholder 7">
            <a:extLst>
              <a:ext uri="{FF2B5EF4-FFF2-40B4-BE49-F238E27FC236}">
                <a16:creationId xmlns:a16="http://schemas.microsoft.com/office/drawing/2014/main" id="{4996C0A1-A9EE-B4E3-1077-2A1D0D8104FB}"/>
              </a:ext>
            </a:extLst>
          </p:cNvPr>
          <p:cNvPicPr>
            <a:picLocks noGrp="1" noChangeAspect="1"/>
          </p:cNvPicPr>
          <p:nvPr>
            <p:ph idx="4294967295"/>
          </p:nvPr>
        </p:nvPicPr>
        <p:blipFill>
          <a:blip r:embed="rId3"/>
          <a:stretch>
            <a:fillRect/>
          </a:stretch>
        </p:blipFill>
        <p:spPr>
          <a:xfrm>
            <a:off x="871611" y="2595202"/>
            <a:ext cx="8132690" cy="3631190"/>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Rectangle 1">
            <a:extLst>
              <a:ext uri="{FF2B5EF4-FFF2-40B4-BE49-F238E27FC236}">
                <a16:creationId xmlns:a16="http://schemas.microsoft.com/office/drawing/2014/main" id="{A89A8CDF-1F70-9BA7-7BD9-15E8CF02502B}"/>
              </a:ext>
            </a:extLst>
          </p:cNvPr>
          <p:cNvSpPr>
            <a:spLocks noChangeArrowheads="1"/>
          </p:cNvSpPr>
          <p:nvPr/>
        </p:nvSpPr>
        <p:spPr bwMode="auto">
          <a:xfrm>
            <a:off x="770010" y="14086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000" b="0" i="0" u="none" strike="noStrike" cap="none" normalizeH="0" baseline="0" dirty="0" err="1">
                <a:ln>
                  <a:noFill/>
                </a:ln>
                <a:solidFill>
                  <a:schemeClr val="tx1"/>
                </a:solidFill>
                <a:effectLst/>
                <a:latin typeface="Arial Unicode MS" panose="020B0604020202020204" pitchFamily="34" charset="-128"/>
              </a:rPr>
              <a:t>sql</a:t>
            </a:r>
            <a:r>
              <a:rPr kumimoji="0" lang="en-US" altLang="en-US" sz="1000" b="0" i="0" u="none" strike="noStrike" cap="none" normalizeH="0" baseline="0" dirty="0">
                <a:ln>
                  <a:noFill/>
                </a:ln>
                <a:solidFill>
                  <a:schemeClr val="tx1"/>
                </a:solidFill>
                <a:effectLst/>
                <a:latin typeface="Arial Unicode MS" panose="020B0604020202020204" pitchFamily="34" charset="-128"/>
              </a:rPr>
              <a:t> SELECT * FROM SPACEXTBL WHERE LAUNCH_SITE LIKE'CCA%' LIMIT 5;</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0E32345A-B218-F470-C0B6-F80D4953886C}"/>
              </a:ext>
            </a:extLst>
          </p:cNvPr>
          <p:cNvSpPr txBox="1"/>
          <p:nvPr/>
        </p:nvSpPr>
        <p:spPr>
          <a:xfrm>
            <a:off x="770010" y="1993900"/>
            <a:ext cx="9512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To filter and retrieve details of launches that occurred at launch sites starting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t>To calculate the total payload mass for missions where the customer was NASA (Commercial Resupply Services).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Rectangle 1">
            <a:extLst>
              <a:ext uri="{FF2B5EF4-FFF2-40B4-BE49-F238E27FC236}">
                <a16:creationId xmlns:a16="http://schemas.microsoft.com/office/drawing/2014/main" id="{EA64FD97-8DAA-360B-AC20-C86B7F5DB5FC}"/>
              </a:ext>
            </a:extLst>
          </p:cNvPr>
          <p:cNvSpPr>
            <a:spLocks noChangeArrowheads="1"/>
          </p:cNvSpPr>
          <p:nvPr/>
        </p:nvSpPr>
        <p:spPr bwMode="auto">
          <a:xfrm>
            <a:off x="770010" y="1368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000" b="0" i="0" u="none" strike="noStrike" cap="none" normalizeH="0" baseline="0" dirty="0" err="1">
                <a:ln>
                  <a:noFill/>
                </a:ln>
                <a:solidFill>
                  <a:schemeClr val="tx1"/>
                </a:solidFill>
                <a:effectLst/>
                <a:latin typeface="Arial Unicode MS" panose="020B0604020202020204" pitchFamily="34" charset="-128"/>
              </a:rPr>
              <a:t>sql</a:t>
            </a:r>
            <a:r>
              <a:rPr kumimoji="0" lang="en-US" altLang="en-US" sz="1000" b="0" i="0" u="none" strike="noStrike" cap="none" normalizeH="0" baseline="0" dirty="0">
                <a:ln>
                  <a:noFill/>
                </a:ln>
                <a:solidFill>
                  <a:schemeClr val="tx1"/>
                </a:solidFill>
                <a:effectLst/>
                <a:latin typeface="Arial Unicode MS" panose="020B0604020202020204" pitchFamily="34" charset="-128"/>
              </a:rPr>
              <a:t> SELECT SUM(PAYLOAD_MASS__KG_) FROM SPACEXTBL WHERE Customer = "NASA (CRS)";</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CAA89DB-2A4B-362D-23F0-ADCD5F171F9B}"/>
              </a:ext>
            </a:extLst>
          </p:cNvPr>
          <p:cNvPicPr>
            <a:picLocks noChangeAspect="1"/>
          </p:cNvPicPr>
          <p:nvPr/>
        </p:nvPicPr>
        <p:blipFill>
          <a:blip r:embed="rId3"/>
          <a:stretch>
            <a:fillRect/>
          </a:stretch>
        </p:blipFill>
        <p:spPr>
          <a:xfrm>
            <a:off x="771526" y="2520923"/>
            <a:ext cx="1809750" cy="6667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t>To calculate the average payload mass for launches using the "F9 v1.1" booster version.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Rectangle 1">
            <a:extLst>
              <a:ext uri="{FF2B5EF4-FFF2-40B4-BE49-F238E27FC236}">
                <a16:creationId xmlns:a16="http://schemas.microsoft.com/office/drawing/2014/main" id="{4494E9C0-C74B-A548-C5BF-88C538FCE447}"/>
              </a:ext>
            </a:extLst>
          </p:cNvPr>
          <p:cNvSpPr>
            <a:spLocks noChangeArrowheads="1"/>
          </p:cNvSpPr>
          <p:nvPr/>
        </p:nvSpPr>
        <p:spPr bwMode="auto">
          <a:xfrm>
            <a:off x="622300" y="13467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t>
            </a:r>
            <a:r>
              <a:rPr kumimoji="0" lang="en-US" altLang="en-US" sz="1000" b="0" i="0" u="none" strike="noStrike" cap="none" normalizeH="0" baseline="0">
                <a:ln>
                  <a:noFill/>
                </a:ln>
                <a:solidFill>
                  <a:schemeClr val="tx1"/>
                </a:solidFill>
                <a:effectLst/>
                <a:latin typeface="Arial Unicode MS" panose="020B0604020202020204" pitchFamily="34" charset="-128"/>
              </a:rPr>
              <a:t>sql SELECT AVG(PAYLOAD_MASS__KG_) FROM SPACEXTBL WHERE Booster_Version = "F9 v1.1";</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79D2387-7582-BFE6-F720-561BD00047A1}"/>
              </a:ext>
            </a:extLst>
          </p:cNvPr>
          <p:cNvPicPr>
            <a:picLocks noChangeAspect="1"/>
          </p:cNvPicPr>
          <p:nvPr/>
        </p:nvPicPr>
        <p:blipFill>
          <a:blip r:embed="rId3"/>
          <a:stretch>
            <a:fillRect/>
          </a:stretch>
        </p:blipFill>
        <p:spPr>
          <a:xfrm>
            <a:off x="935111" y="2454275"/>
            <a:ext cx="1876425" cy="6096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088573"/>
            <a:ext cx="9745589" cy="4351338"/>
          </a:xfrm>
          <a:prstGeom prst="rect">
            <a:avLst/>
          </a:prstGeom>
        </p:spPr>
        <p:txBody>
          <a:bodyPr lIns="91440" tIns="45720" rIns="91440" bIns="45720" anchor="t">
            <a:normAutofit/>
          </a:bodyPr>
          <a:lstStyle/>
          <a:p>
            <a:pPr>
              <a:lnSpc>
                <a:spcPct val="100000"/>
              </a:lnSpc>
              <a:spcBef>
                <a:spcPts val="1400"/>
              </a:spcBef>
            </a:pPr>
            <a:r>
              <a:rPr lang="en-US" sz="1600" dirty="0"/>
              <a:t>To retrieve all records of successful missions.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Rectangle 1">
            <a:extLst>
              <a:ext uri="{FF2B5EF4-FFF2-40B4-BE49-F238E27FC236}">
                <a16:creationId xmlns:a16="http://schemas.microsoft.com/office/drawing/2014/main" id="{B7C7D01A-C26C-6D37-D005-C7F2D969843B}"/>
              </a:ext>
            </a:extLst>
          </p:cNvPr>
          <p:cNvSpPr>
            <a:spLocks noChangeArrowheads="1"/>
          </p:cNvSpPr>
          <p:nvPr/>
        </p:nvSpPr>
        <p:spPr bwMode="auto">
          <a:xfrm>
            <a:off x="660400" y="13595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t>
            </a:r>
            <a:r>
              <a:rPr kumimoji="0" lang="en-US" altLang="en-US" sz="1000" b="0" i="0" u="none" strike="noStrike" cap="none" normalizeH="0" baseline="0">
                <a:ln>
                  <a:noFill/>
                </a:ln>
                <a:solidFill>
                  <a:schemeClr val="tx1"/>
                </a:solidFill>
                <a:effectLst/>
                <a:latin typeface="Arial Unicode MS" panose="020B0604020202020204" pitchFamily="34" charset="-128"/>
              </a:rPr>
              <a:t>sql SELECT * FROM SPACEXTBL WHERE Mission_Outcome = "Success";</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907075"/>
            <a:ext cx="9745589" cy="4351338"/>
          </a:xfrm>
          <a:prstGeom prst="rect">
            <a:avLst/>
          </a:prstGeom>
        </p:spPr>
        <p:txBody>
          <a:bodyPr lIns="91440" tIns="45720" rIns="91440" bIns="45720" anchor="t">
            <a:normAutofit/>
          </a:bodyPr>
          <a:lstStyle/>
          <a:p>
            <a:pPr>
              <a:lnSpc>
                <a:spcPct val="100000"/>
              </a:lnSpc>
              <a:spcBef>
                <a:spcPts val="1400"/>
              </a:spcBef>
            </a:pPr>
            <a:r>
              <a:rPr lang="en-US" sz="1600" dirty="0"/>
              <a:t>To find booster versions that successfully landed on a drone ship with payload masses between 4000 kg and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Rectangle 1">
            <a:extLst>
              <a:ext uri="{FF2B5EF4-FFF2-40B4-BE49-F238E27FC236}">
                <a16:creationId xmlns:a16="http://schemas.microsoft.com/office/drawing/2014/main" id="{71A3C800-7177-EF0D-245D-7F70146CD5B4}"/>
              </a:ext>
            </a:extLst>
          </p:cNvPr>
          <p:cNvSpPr>
            <a:spLocks noChangeArrowheads="1"/>
          </p:cNvSpPr>
          <p:nvPr/>
        </p:nvSpPr>
        <p:spPr bwMode="auto">
          <a:xfrm>
            <a:off x="215900" y="12613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t>
            </a:r>
            <a:r>
              <a:rPr kumimoji="0" lang="en-US" altLang="en-US" sz="1000" b="0" i="0" u="none" strike="noStrike" cap="none" normalizeH="0" baseline="0">
                <a:ln>
                  <a:noFill/>
                </a:ln>
                <a:solidFill>
                  <a:schemeClr val="tx1"/>
                </a:solidFill>
                <a:effectLst/>
                <a:latin typeface="Arial Unicode MS" panose="020B0604020202020204" pitchFamily="34" charset="-128"/>
              </a:rPr>
              <a:t>sql SELECT Booster_Version FROM SPACEXTBL WHERE Landing_Outcome='Success (drone ship)' </a:t>
            </a:r>
            <a:r>
              <a:rPr kumimoji="0" lang="en-US" altLang="en-US" sz="1200" b="0" i="0" u="none" strike="noStrike" cap="none" normalizeH="0" baseline="0">
                <a:ln>
                  <a:noFill/>
                </a:ln>
                <a:solidFill>
                  <a:schemeClr val="tx1"/>
                </a:solidFill>
                <a:effectLst/>
                <a:latin typeface="Arial" panose="020B0604020202020204" pitchFamily="34" charset="0"/>
              </a:rPr>
              <a:t>AND</a:t>
            </a:r>
            <a:r>
              <a:rPr kumimoji="0" lang="en-US" altLang="en-US" sz="1000" b="0" i="0" u="none" strike="noStrike" cap="none" normalizeH="0" baseline="0">
                <a:ln>
                  <a:noFill/>
                </a:ln>
                <a:solidFill>
                  <a:schemeClr val="tx1"/>
                </a:solidFill>
                <a:effectLst/>
                <a:latin typeface="Arial Unicode MS" panose="020B0604020202020204" pitchFamily="34" charset="-128"/>
              </a:rPr>
              <a:t> </a:t>
            </a:r>
            <a:r>
              <a:rPr kumimoji="0" lang="en-US" altLang="en-US" sz="1200" b="0" i="0" u="none" strike="noStrike" cap="none" normalizeH="0" baseline="0">
                <a:ln>
                  <a:noFill/>
                </a:ln>
                <a:solidFill>
                  <a:schemeClr val="tx1"/>
                </a:solidFill>
                <a:effectLst/>
                <a:latin typeface="Arial" panose="020B0604020202020204" pitchFamily="34" charset="0"/>
              </a:rPr>
              <a:t>PAYLOAD_MASS__KG_</a:t>
            </a:r>
            <a:r>
              <a:rPr kumimoji="0" lang="en-US" altLang="en-US" sz="1000" b="0" i="0" u="none" strike="noStrike" cap="none" normalizeH="0" baseline="0">
                <a:ln>
                  <a:noFill/>
                </a:ln>
                <a:solidFill>
                  <a:schemeClr val="tx1"/>
                </a:solidFill>
                <a:effectLst/>
                <a:latin typeface="Arial Unicode MS" panose="020B0604020202020204" pitchFamily="34" charset="-128"/>
              </a:rPr>
              <a:t> </a:t>
            </a:r>
            <a:r>
              <a:rPr kumimoji="0" lang="en-US" altLang="en-US" sz="1800" b="0" i="0" u="none" strike="noStrike" cap="none" normalizeH="0" baseline="0">
                <a:ln>
                  <a:noFill/>
                </a:ln>
                <a:solidFill>
                  <a:schemeClr val="tx1"/>
                </a:solidFill>
                <a:effectLst/>
                <a:latin typeface="Arial" panose="020B0604020202020204" pitchFamily="34" charset="0"/>
              </a:rPr>
              <a:t>&gt;</a:t>
            </a:r>
            <a:r>
              <a:rPr kumimoji="0" lang="en-US" altLang="en-US" sz="1000" b="0" i="0" u="none" strike="noStrike" cap="none" normalizeH="0" baseline="0">
                <a:ln>
                  <a:noFill/>
                </a:ln>
                <a:solidFill>
                  <a:schemeClr val="tx1"/>
                </a:solidFill>
                <a:effectLst/>
                <a:latin typeface="Arial Unicode MS" panose="020B0604020202020204" pitchFamily="34" charset="-128"/>
              </a:rPr>
              <a:t> 4000 </a:t>
            </a:r>
            <a:r>
              <a:rPr kumimoji="0" lang="en-US" altLang="en-US" sz="1200" b="0" i="0" u="none" strike="noStrike" cap="none" normalizeH="0" baseline="0">
                <a:ln>
                  <a:noFill/>
                </a:ln>
                <a:solidFill>
                  <a:schemeClr val="tx1"/>
                </a:solidFill>
                <a:effectLst/>
                <a:latin typeface="Arial" panose="020B0604020202020204" pitchFamily="34" charset="0"/>
              </a:rPr>
              <a:t>AND</a:t>
            </a:r>
            <a:r>
              <a:rPr kumimoji="0" lang="en-US" altLang="en-US" sz="1000" b="0" i="0" u="none" strike="noStrike" cap="none" normalizeH="0" baseline="0">
                <a:ln>
                  <a:noFill/>
                </a:ln>
                <a:solidFill>
                  <a:schemeClr val="tx1"/>
                </a:solidFill>
                <a:effectLst/>
                <a:latin typeface="Arial Unicode MS" panose="020B0604020202020204" pitchFamily="34" charset="-128"/>
              </a:rPr>
              <a:t> </a:t>
            </a:r>
            <a:r>
              <a:rPr kumimoji="0" lang="en-US" altLang="en-US" sz="1200" b="0" i="0" u="none" strike="noStrike" cap="none" normalizeH="0" baseline="0">
                <a:ln>
                  <a:noFill/>
                </a:ln>
                <a:solidFill>
                  <a:schemeClr val="tx1"/>
                </a:solidFill>
                <a:effectLst/>
                <a:latin typeface="Arial" panose="020B0604020202020204" pitchFamily="34" charset="0"/>
              </a:rPr>
              <a:t>PAYLOAD_MASS__KG_</a:t>
            </a:r>
            <a:r>
              <a:rPr kumimoji="0" lang="en-US" altLang="en-US" sz="1000" b="0" i="0" u="none" strike="noStrike" cap="none" normalizeH="0" baseline="0">
                <a:ln>
                  <a:noFill/>
                </a:ln>
                <a:solidFill>
                  <a:schemeClr val="tx1"/>
                </a:solidFill>
                <a:effectLst/>
                <a:latin typeface="Arial Unicode MS" panose="020B0604020202020204" pitchFamily="34" charset="-128"/>
              </a:rPr>
              <a:t> </a:t>
            </a:r>
            <a:r>
              <a:rPr kumimoji="0" lang="en-US" altLang="en-US" sz="1800" b="0" i="0" u="none" strike="noStrike" cap="none" normalizeH="0" baseline="0">
                <a:ln>
                  <a:noFill/>
                </a:ln>
                <a:solidFill>
                  <a:schemeClr val="tx1"/>
                </a:solidFill>
                <a:effectLst/>
                <a:latin typeface="Arial" panose="020B0604020202020204" pitchFamily="34" charset="0"/>
              </a:rPr>
              <a:t>&lt;</a:t>
            </a:r>
            <a:r>
              <a:rPr kumimoji="0" lang="en-US" altLang="en-US" sz="1000" b="0" i="0" u="none" strike="noStrike" cap="none" normalizeH="0" baseline="0">
                <a:ln>
                  <a:noFill/>
                </a:ln>
                <a:solidFill>
                  <a:schemeClr val="tx1"/>
                </a:solidFill>
                <a:effectLst/>
                <a:latin typeface="Arial Unicode MS" panose="020B0604020202020204" pitchFamily="34" charset="-128"/>
              </a:rPr>
              <a:t> 6000;</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5F9ED9A-0550-8A90-A7E5-0978B14B3764}"/>
              </a:ext>
            </a:extLst>
          </p:cNvPr>
          <p:cNvPicPr>
            <a:picLocks noChangeAspect="1"/>
          </p:cNvPicPr>
          <p:nvPr/>
        </p:nvPicPr>
        <p:blipFill>
          <a:blip r:embed="rId3"/>
          <a:stretch>
            <a:fillRect/>
          </a:stretch>
        </p:blipFill>
        <p:spPr>
          <a:xfrm>
            <a:off x="1166813" y="2681429"/>
            <a:ext cx="1281322" cy="149687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376737"/>
            <a:ext cx="10341514" cy="52398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20000"/>
              </a:lnSpc>
              <a:spcBef>
                <a:spcPts val="600"/>
              </a:spcBef>
              <a:buFontTx/>
              <a:buChar char="-"/>
            </a:pPr>
            <a:r>
              <a:rPr lang="en-US" sz="1800" dirty="0">
                <a:solidFill>
                  <a:schemeClr val="accent3">
                    <a:lumMod val="25000"/>
                  </a:schemeClr>
                </a:solidFill>
                <a:latin typeface="Abadi" panose="020B0604020104020204" pitchFamily="34" charset="0"/>
              </a:rPr>
              <a:t>Data Collection</a:t>
            </a:r>
          </a:p>
          <a:p>
            <a:pPr lvl="1">
              <a:lnSpc>
                <a:spcPct val="120000"/>
              </a:lnSpc>
              <a:spcBef>
                <a:spcPts val="600"/>
              </a:spcBef>
              <a:buFontTx/>
              <a:buChar char="-"/>
            </a:pPr>
            <a:r>
              <a:rPr lang="en-US" sz="1800" dirty="0">
                <a:solidFill>
                  <a:schemeClr val="accent3">
                    <a:lumMod val="25000"/>
                  </a:schemeClr>
                </a:solidFill>
                <a:latin typeface="Abadi" panose="020B0604020104020204" pitchFamily="34" charset="0"/>
              </a:rPr>
              <a:t>Data Wrangling</a:t>
            </a:r>
          </a:p>
          <a:p>
            <a:pPr lvl="1">
              <a:lnSpc>
                <a:spcPct val="120000"/>
              </a:lnSpc>
              <a:spcBef>
                <a:spcPts val="600"/>
              </a:spcBef>
              <a:buFontTx/>
              <a:buChar char="-"/>
            </a:pPr>
            <a:r>
              <a:rPr lang="en-US" sz="1800" dirty="0">
                <a:solidFill>
                  <a:schemeClr val="accent3">
                    <a:lumMod val="25000"/>
                  </a:schemeClr>
                </a:solidFill>
                <a:latin typeface="Abadi" panose="020B0604020104020204" pitchFamily="34" charset="0"/>
              </a:rPr>
              <a:t>Exploratory Data Analysis</a:t>
            </a:r>
          </a:p>
          <a:p>
            <a:pPr lvl="1">
              <a:lnSpc>
                <a:spcPct val="120000"/>
              </a:lnSpc>
              <a:spcBef>
                <a:spcPts val="600"/>
              </a:spcBef>
              <a:buFontTx/>
              <a:buChar char="-"/>
            </a:pPr>
            <a:r>
              <a:rPr lang="en-US" sz="1800" dirty="0">
                <a:solidFill>
                  <a:schemeClr val="accent3">
                    <a:lumMod val="25000"/>
                  </a:schemeClr>
                </a:solidFill>
                <a:latin typeface="Abadi" panose="020B0604020104020204" pitchFamily="34" charset="0"/>
              </a:rPr>
              <a:t>Interactive Visual Analytics</a:t>
            </a:r>
          </a:p>
          <a:p>
            <a:pPr lvl="1">
              <a:lnSpc>
                <a:spcPct val="120000"/>
              </a:lnSpc>
              <a:spcBef>
                <a:spcPts val="600"/>
              </a:spcBef>
              <a:buFontTx/>
              <a:buChar char="-"/>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t>To retrieve all records of successful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Rectangle 1">
            <a:extLst>
              <a:ext uri="{FF2B5EF4-FFF2-40B4-BE49-F238E27FC236}">
                <a16:creationId xmlns:a16="http://schemas.microsoft.com/office/drawing/2014/main" id="{2D83725A-2A6D-BB0B-7FDD-F4CA9E1A6926}"/>
              </a:ext>
            </a:extLst>
          </p:cNvPr>
          <p:cNvSpPr>
            <a:spLocks noChangeArrowheads="1"/>
          </p:cNvSpPr>
          <p:nvPr/>
        </p:nvSpPr>
        <p:spPr bwMode="auto">
          <a:xfrm>
            <a:off x="770010" y="13467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000" b="0" i="0" u="none" strike="noStrike" cap="none" normalizeH="0" baseline="0" dirty="0" err="1">
                <a:ln>
                  <a:noFill/>
                </a:ln>
                <a:solidFill>
                  <a:schemeClr val="tx1"/>
                </a:solidFill>
                <a:effectLst/>
                <a:latin typeface="Arial Unicode MS" panose="020B0604020202020204" pitchFamily="34" charset="-128"/>
              </a:rPr>
              <a:t>sql</a:t>
            </a:r>
            <a:r>
              <a:rPr kumimoji="0" lang="en-US" altLang="en-US" sz="1000" b="0" i="0" u="none" strike="noStrike" cap="none" normalizeH="0" baseline="0" dirty="0">
                <a:ln>
                  <a:noFill/>
                </a:ln>
                <a:solidFill>
                  <a:schemeClr val="tx1"/>
                </a:solidFill>
                <a:effectLst/>
                <a:latin typeface="Arial Unicode MS" panose="020B0604020202020204" pitchFamily="34" charset="-128"/>
              </a:rPr>
              <a:t> select </a:t>
            </a:r>
            <a:r>
              <a:rPr kumimoji="0" lang="en-US" altLang="en-US" sz="1000" b="0" i="0" u="none" strike="noStrike" cap="none" normalizeH="0" baseline="0" dirty="0" err="1">
                <a:ln>
                  <a:noFill/>
                </a:ln>
                <a:solidFill>
                  <a:schemeClr val="tx1"/>
                </a:solidFill>
                <a:effectLst/>
                <a:latin typeface="Arial Unicode MS" panose="020B0604020202020204" pitchFamily="34" charset="-128"/>
              </a:rPr>
              <a:t>Mission_Outcome</a:t>
            </a:r>
            <a:r>
              <a:rPr kumimoji="0" lang="en-US" altLang="en-US" sz="1000" b="0" i="0" u="none" strike="noStrike" cap="none" normalizeH="0" baseline="0" dirty="0">
                <a:ln>
                  <a:noFill/>
                </a:ln>
                <a:solidFill>
                  <a:schemeClr val="tx1"/>
                </a:solidFill>
                <a:effectLst/>
                <a:latin typeface="Arial Unicode MS" panose="020B0604020202020204" pitchFamily="34" charset="-128"/>
              </a:rPr>
              <a:t>, count(MISSION_OUTCOME) as </a:t>
            </a:r>
            <a:r>
              <a:rPr kumimoji="0" lang="en-US" altLang="en-US" sz="1000" b="0" i="0" u="none" strike="noStrike" cap="none" normalizeH="0" baseline="0" dirty="0" err="1">
                <a:ln>
                  <a:noFill/>
                </a:ln>
                <a:solidFill>
                  <a:schemeClr val="tx1"/>
                </a:solidFill>
                <a:effectLst/>
                <a:latin typeface="Arial Unicode MS" panose="020B0604020202020204" pitchFamily="34" charset="-128"/>
              </a:rPr>
              <a:t>TotalMissionOutcomes</a:t>
            </a:r>
            <a:r>
              <a:rPr kumimoji="0" lang="en-US" altLang="en-US" sz="1000" b="0" i="0" u="none" strike="noStrike" cap="none" normalizeH="0" baseline="0" dirty="0">
                <a:ln>
                  <a:noFill/>
                </a:ln>
                <a:solidFill>
                  <a:schemeClr val="tx1"/>
                </a:solidFill>
                <a:effectLst/>
                <a:latin typeface="Arial Unicode MS" panose="020B0604020202020204" pitchFamily="34" charset="-128"/>
              </a:rPr>
              <a:t> from SPACEXTBL GROUP BY MISSION_OUTCOME</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4698D29-B631-B936-B733-4CF98E650F8D}"/>
              </a:ext>
            </a:extLst>
          </p:cNvPr>
          <p:cNvPicPr>
            <a:picLocks noChangeAspect="1"/>
          </p:cNvPicPr>
          <p:nvPr/>
        </p:nvPicPr>
        <p:blipFill>
          <a:blip r:embed="rId3"/>
          <a:stretch>
            <a:fillRect/>
          </a:stretch>
        </p:blipFill>
        <p:spPr>
          <a:xfrm>
            <a:off x="976312" y="2667000"/>
            <a:ext cx="3609975" cy="15240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t>To find the booster version used for the launch with the maximum payload 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Rectangle 1">
            <a:extLst>
              <a:ext uri="{FF2B5EF4-FFF2-40B4-BE49-F238E27FC236}">
                <a16:creationId xmlns:a16="http://schemas.microsoft.com/office/drawing/2014/main" id="{E9B1ED31-D839-15E4-794C-6C9ED47BA40E}"/>
              </a:ext>
            </a:extLst>
          </p:cNvPr>
          <p:cNvSpPr>
            <a:spLocks noChangeArrowheads="1"/>
          </p:cNvSpPr>
          <p:nvPr/>
        </p:nvSpPr>
        <p:spPr bwMode="auto">
          <a:xfrm>
            <a:off x="647700" y="12280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000" b="0" i="0" u="none" strike="noStrike" cap="none" normalizeH="0" baseline="0" dirty="0" err="1">
                <a:ln>
                  <a:noFill/>
                </a:ln>
                <a:solidFill>
                  <a:schemeClr val="tx1"/>
                </a:solidFill>
                <a:effectLst/>
                <a:latin typeface="Arial Unicode MS" panose="020B0604020202020204" pitchFamily="34" charset="-128"/>
              </a:rPr>
              <a:t>sql</a:t>
            </a:r>
            <a:r>
              <a:rPr kumimoji="0" lang="en-US" altLang="en-US" sz="1000" b="0" i="0" u="none" strike="noStrike" cap="none" normalizeH="0" baseline="0" dirty="0">
                <a:ln>
                  <a:noFill/>
                </a:ln>
                <a:solidFill>
                  <a:schemeClr val="tx1"/>
                </a:solidFill>
                <a:effectLst/>
                <a:latin typeface="Arial Unicode MS" panose="020B0604020202020204" pitchFamily="34" charset="-128"/>
              </a:rPr>
              <a:t> SELECT </a:t>
            </a:r>
            <a:r>
              <a:rPr kumimoji="0" lang="en-US" altLang="en-US" sz="1000" b="0" i="0" u="none" strike="noStrike" cap="none" normalizeH="0" baseline="0" dirty="0" err="1">
                <a:ln>
                  <a:noFill/>
                </a:ln>
                <a:solidFill>
                  <a:schemeClr val="tx1"/>
                </a:solidFill>
                <a:effectLst/>
                <a:latin typeface="Arial Unicode MS" panose="020B0604020202020204" pitchFamily="34" charset="-128"/>
              </a:rPr>
              <a:t>Booster_Version</a:t>
            </a:r>
            <a:r>
              <a:rPr kumimoji="0" lang="en-US" altLang="en-US" sz="1000" b="0" i="0" u="none" strike="noStrike" cap="none" normalizeH="0" baseline="0" dirty="0">
                <a:ln>
                  <a:noFill/>
                </a:ln>
                <a:solidFill>
                  <a:schemeClr val="tx1"/>
                </a:solidFill>
                <a:effectLst/>
                <a:latin typeface="Arial Unicode MS" panose="020B0604020202020204" pitchFamily="34" charset="-128"/>
              </a:rPr>
              <a:t> FROM SPACEXTBL WHERE PAYLOAD_MASS__KG_ = (SELECT MAX(PAYLOAD_MASS__KG_) FROM SPACEXTBL);</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5B328D6-D182-07F2-91EC-D6196138DF0F}"/>
              </a:ext>
            </a:extLst>
          </p:cNvPr>
          <p:cNvPicPr>
            <a:picLocks noChangeAspect="1"/>
          </p:cNvPicPr>
          <p:nvPr/>
        </p:nvPicPr>
        <p:blipFill>
          <a:blip r:embed="rId3"/>
          <a:stretch>
            <a:fillRect/>
          </a:stretch>
        </p:blipFill>
        <p:spPr>
          <a:xfrm>
            <a:off x="854222" y="2349717"/>
            <a:ext cx="1343025" cy="38766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t>To retrieve records of failed drone ship landings in 2015, categorized by month.</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Rectangle 1">
            <a:extLst>
              <a:ext uri="{FF2B5EF4-FFF2-40B4-BE49-F238E27FC236}">
                <a16:creationId xmlns:a16="http://schemas.microsoft.com/office/drawing/2014/main" id="{67BD004D-3EF0-7D5B-3995-F3345B191D61}"/>
              </a:ext>
            </a:extLst>
          </p:cNvPr>
          <p:cNvSpPr>
            <a:spLocks noChangeArrowheads="1"/>
          </p:cNvSpPr>
          <p:nvPr/>
        </p:nvSpPr>
        <p:spPr bwMode="auto">
          <a:xfrm>
            <a:off x="770011" y="1368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t>
            </a:r>
            <a:r>
              <a:rPr kumimoji="0" lang="en-US" altLang="en-US" sz="1000" b="0" i="0" u="none" strike="noStrike" cap="none" normalizeH="0" baseline="0">
                <a:ln>
                  <a:noFill/>
                </a:ln>
                <a:solidFill>
                  <a:schemeClr val="tx1"/>
                </a:solidFill>
                <a:effectLst/>
                <a:latin typeface="Arial Unicode MS" panose="020B0604020202020204" pitchFamily="34" charset="-128"/>
              </a:rPr>
              <a:t>sql SELECT CASE WHEN SUBSTR(Date, 6, 2) = '01' THEN 'January' WHEN SUBSTR(Date, 6, 2) = '02' THEN 'February' WHEN SUBSTR(Date, 6, 2) = '03' THE</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EEA610B-73C8-5569-71E3-BB08D15C3C0B}"/>
              </a:ext>
            </a:extLst>
          </p:cNvPr>
          <p:cNvPicPr>
            <a:picLocks noChangeAspect="1"/>
          </p:cNvPicPr>
          <p:nvPr/>
        </p:nvPicPr>
        <p:blipFill>
          <a:blip r:embed="rId3"/>
          <a:stretch>
            <a:fillRect/>
          </a:stretch>
        </p:blipFill>
        <p:spPr>
          <a:xfrm>
            <a:off x="893762" y="2972594"/>
            <a:ext cx="3800475" cy="10287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1600" dirty="0"/>
              <a:t>To count the occurrences of each landing outcome between specific dates.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Rectangle 1">
            <a:extLst>
              <a:ext uri="{FF2B5EF4-FFF2-40B4-BE49-F238E27FC236}">
                <a16:creationId xmlns:a16="http://schemas.microsoft.com/office/drawing/2014/main" id="{1139BA04-5078-5495-22B7-5F476D92D3E5}"/>
              </a:ext>
            </a:extLst>
          </p:cNvPr>
          <p:cNvSpPr>
            <a:spLocks noChangeArrowheads="1"/>
          </p:cNvSpPr>
          <p:nvPr/>
        </p:nvSpPr>
        <p:spPr bwMode="auto">
          <a:xfrm>
            <a:off x="770010" y="1368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000" b="0" i="0" u="none" strike="noStrike" cap="none" normalizeH="0" baseline="0" dirty="0" err="1">
                <a:ln>
                  <a:noFill/>
                </a:ln>
                <a:solidFill>
                  <a:schemeClr val="tx1"/>
                </a:solidFill>
                <a:effectLst/>
                <a:latin typeface="Arial Unicode MS" panose="020B0604020202020204" pitchFamily="34" charset="-128"/>
              </a:rPr>
              <a:t>sql</a:t>
            </a:r>
            <a:r>
              <a:rPr kumimoji="0" lang="en-US" altLang="en-US" sz="1000" b="0" i="0" u="none" strike="noStrike" cap="none" normalizeH="0" baseline="0" dirty="0">
                <a:ln>
                  <a:noFill/>
                </a:ln>
                <a:solidFill>
                  <a:schemeClr val="tx1"/>
                </a:solidFill>
                <a:effectLst/>
                <a:latin typeface="Arial Unicode MS" panose="020B0604020202020204" pitchFamily="34" charset="-128"/>
              </a:rPr>
              <a:t> SELECT </a:t>
            </a:r>
            <a:r>
              <a:rPr kumimoji="0" lang="en-US" altLang="en-US" sz="1000" b="0" i="0" u="none" strike="noStrike" cap="none" normalizeH="0" baseline="0" dirty="0" err="1">
                <a:ln>
                  <a:noFill/>
                </a:ln>
                <a:solidFill>
                  <a:schemeClr val="tx1"/>
                </a:solidFill>
                <a:effectLst/>
                <a:latin typeface="Arial Unicode MS" panose="020B0604020202020204" pitchFamily="34" charset="-128"/>
              </a:rPr>
              <a:t>Landing_Outcome</a:t>
            </a:r>
            <a:r>
              <a:rPr kumimoji="0" lang="en-US" altLang="en-US" sz="1000" b="0" i="0" u="none" strike="noStrike" cap="none" normalizeH="0" baseline="0" dirty="0">
                <a:ln>
                  <a:noFill/>
                </a:ln>
                <a:solidFill>
                  <a:schemeClr val="tx1"/>
                </a:solidFill>
                <a:effectLst/>
                <a:latin typeface="Arial Unicode MS" panose="020B0604020202020204" pitchFamily="34" charset="-128"/>
              </a:rPr>
              <a:t>, COUNT(*) AS </a:t>
            </a:r>
            <a:r>
              <a:rPr kumimoji="0" lang="en-US" altLang="en-US" sz="1000" b="0" i="0" u="none" strike="noStrike" cap="none" normalizeH="0" baseline="0" dirty="0" err="1">
                <a:ln>
                  <a:noFill/>
                </a:ln>
                <a:solidFill>
                  <a:schemeClr val="tx1"/>
                </a:solidFill>
                <a:effectLst/>
                <a:latin typeface="Arial Unicode MS" panose="020B0604020202020204" pitchFamily="34" charset="-128"/>
              </a:rPr>
              <a:t>Outcome_Count</a:t>
            </a:r>
            <a:r>
              <a:rPr kumimoji="0" lang="en-US" altLang="en-US" sz="1000" b="0" i="0" u="none" strike="noStrike" cap="none" normalizeH="0" baseline="0" dirty="0">
                <a:ln>
                  <a:noFill/>
                </a:ln>
                <a:solidFill>
                  <a:schemeClr val="tx1"/>
                </a:solidFill>
                <a:effectLst/>
                <a:latin typeface="Arial Unicode MS" panose="020B0604020202020204" pitchFamily="34" charset="-128"/>
              </a:rPr>
              <a:t> FROM SPACEXTBL WHERE Date BETWEEN '2010-06-04' AND '2017-03-20' GROUP BY Landin</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A64D72D-8D21-741B-B55A-CC7816F206AB}"/>
              </a:ext>
            </a:extLst>
          </p:cNvPr>
          <p:cNvPicPr>
            <a:picLocks noChangeAspect="1"/>
          </p:cNvPicPr>
          <p:nvPr/>
        </p:nvPicPr>
        <p:blipFill>
          <a:blip r:embed="rId3"/>
          <a:stretch>
            <a:fillRect/>
          </a:stretch>
        </p:blipFill>
        <p:spPr>
          <a:xfrm>
            <a:off x="1074737" y="2846894"/>
            <a:ext cx="2976563" cy="308559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19490" cy="4351338"/>
          </a:xfrm>
          <a:prstGeom prst="rect">
            <a:avLst/>
          </a:prstGeom>
        </p:spPr>
        <p:txBody>
          <a:bodyPr lIns="91440" tIns="45720" rIns="91440" bIns="45720" anchor="t">
            <a:normAutofit/>
          </a:bodyPr>
          <a:lstStyle/>
          <a:p>
            <a:r>
              <a:rPr lang="en-US" dirty="0"/>
              <a:t>All launch sites are in very close proximity:</a:t>
            </a:r>
          </a:p>
          <a:p>
            <a:pPr lvl="1"/>
            <a:r>
              <a:rPr lang="en-US" dirty="0"/>
              <a:t> to the coast: while launching rockets toward the ocean to minimize the risk of debris over populated areas </a:t>
            </a:r>
          </a:p>
          <a:p>
            <a:pPr lvl="1"/>
            <a:r>
              <a:rPr lang="en-US" dirty="0"/>
              <a:t>Rails: in order to easily procure goods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markers </a:t>
            </a:r>
          </a:p>
        </p:txBody>
      </p:sp>
      <p:pic>
        <p:nvPicPr>
          <p:cNvPr id="6" name="Picture 5">
            <a:extLst>
              <a:ext uri="{FF2B5EF4-FFF2-40B4-BE49-F238E27FC236}">
                <a16:creationId xmlns:a16="http://schemas.microsoft.com/office/drawing/2014/main" id="{EB3AEC01-1527-3032-60AD-2284D37C4657}"/>
              </a:ext>
            </a:extLst>
          </p:cNvPr>
          <p:cNvPicPr>
            <a:picLocks noChangeAspect="1"/>
          </p:cNvPicPr>
          <p:nvPr/>
        </p:nvPicPr>
        <p:blipFill>
          <a:blip r:embed="rId3"/>
          <a:stretch>
            <a:fillRect/>
          </a:stretch>
        </p:blipFill>
        <p:spPr>
          <a:xfrm>
            <a:off x="4889500" y="1986973"/>
            <a:ext cx="6253162" cy="40386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15616"/>
            <a:ext cx="6063048"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Each launch site is marked with a green or red marker to should success rates: </a:t>
            </a:r>
          </a:p>
          <a:p>
            <a:pPr lvl="1">
              <a:lnSpc>
                <a:spcPct val="100000"/>
              </a:lnSpc>
              <a:spcBef>
                <a:spcPts val="1400"/>
              </a:spcBef>
            </a:pPr>
            <a:r>
              <a:rPr lang="en-US" dirty="0">
                <a:solidFill>
                  <a:schemeClr val="accent3">
                    <a:lumMod val="25000"/>
                  </a:schemeClr>
                </a:solidFill>
                <a:latin typeface="Abadi"/>
              </a:rPr>
              <a:t>Green = successful launch</a:t>
            </a:r>
          </a:p>
          <a:p>
            <a:pPr lvl="1">
              <a:lnSpc>
                <a:spcPct val="100000"/>
              </a:lnSpc>
              <a:spcBef>
                <a:spcPts val="1400"/>
              </a:spcBef>
            </a:pPr>
            <a:r>
              <a:rPr lang="en-US" dirty="0">
                <a:solidFill>
                  <a:schemeClr val="accent3">
                    <a:lumMod val="25000"/>
                  </a:schemeClr>
                </a:solidFill>
                <a:latin typeface="Abadi"/>
              </a:rPr>
              <a:t>Red = Failed Launch </a:t>
            </a:r>
          </a:p>
          <a:p>
            <a:pPr marL="457200" lvl="1" indent="0">
              <a:lnSpc>
                <a:spcPct val="100000"/>
              </a:lnSpc>
              <a:spcBef>
                <a:spcPts val="1400"/>
              </a:spcBef>
              <a:buNone/>
            </a:pP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Records</a:t>
            </a:r>
          </a:p>
        </p:txBody>
      </p:sp>
      <p:pic>
        <p:nvPicPr>
          <p:cNvPr id="4" name="Picture 3">
            <a:extLst>
              <a:ext uri="{FF2B5EF4-FFF2-40B4-BE49-F238E27FC236}">
                <a16:creationId xmlns:a16="http://schemas.microsoft.com/office/drawing/2014/main" id="{04C97BB5-CC71-3646-0CDC-619814527382}"/>
              </a:ext>
            </a:extLst>
          </p:cNvPr>
          <p:cNvPicPr>
            <a:picLocks noChangeAspect="1"/>
          </p:cNvPicPr>
          <p:nvPr/>
        </p:nvPicPr>
        <p:blipFill>
          <a:blip r:embed="rId3"/>
          <a:stretch>
            <a:fillRect/>
          </a:stretch>
        </p:blipFill>
        <p:spPr>
          <a:xfrm>
            <a:off x="6869040" y="1404937"/>
            <a:ext cx="4552950" cy="462063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EB918566-6EFA-E280-0AF4-9C971D6C9C12}"/>
              </a:ext>
            </a:extLst>
          </p:cNvPr>
          <p:cNvPicPr>
            <a:picLocks noGrp="1" noChangeAspect="1"/>
          </p:cNvPicPr>
          <p:nvPr>
            <p:ph idx="4294967295"/>
          </p:nvPr>
        </p:nvPicPr>
        <p:blipFill>
          <a:blip r:embed="rId3"/>
          <a:stretch>
            <a:fillRect/>
          </a:stretch>
        </p:blipFill>
        <p:spPr>
          <a:xfrm>
            <a:off x="4698950" y="1710749"/>
            <a:ext cx="6650161" cy="3953451"/>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to geographical area </a:t>
            </a:r>
          </a:p>
        </p:txBody>
      </p:sp>
      <p:sp>
        <p:nvSpPr>
          <p:cNvPr id="6" name="TextBox 5">
            <a:extLst>
              <a:ext uri="{FF2B5EF4-FFF2-40B4-BE49-F238E27FC236}">
                <a16:creationId xmlns:a16="http://schemas.microsoft.com/office/drawing/2014/main" id="{BAAECEA1-B393-6BC1-FBEE-CD867669B302}"/>
              </a:ext>
            </a:extLst>
          </p:cNvPr>
          <p:cNvSpPr txBox="1"/>
          <p:nvPr/>
        </p:nvSpPr>
        <p:spPr>
          <a:xfrm>
            <a:off x="889000" y="1710749"/>
            <a:ext cx="3556000" cy="2092881"/>
          </a:xfrm>
          <a:prstGeom prst="rect">
            <a:avLst/>
          </a:prstGeom>
          <a:noFill/>
        </p:spPr>
        <p:txBody>
          <a:bodyPr wrap="square" rtlCol="0">
            <a:spAutoFit/>
          </a:bodyPr>
          <a:lstStyle/>
          <a:p>
            <a:r>
              <a:rPr lang="en-US" sz="2800" dirty="0"/>
              <a:t>Each Launch site calculates how close a railway, highway and coastline are </a:t>
            </a:r>
          </a:p>
          <a:p>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0500"/>
            <a:ext cx="9745589" cy="4716463"/>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Explanation: </a:t>
            </a:r>
          </a:p>
          <a:p>
            <a:pPr lvl="1">
              <a:lnSpc>
                <a:spcPct val="100000"/>
              </a:lnSpc>
              <a:spcBef>
                <a:spcPts val="1400"/>
              </a:spcBef>
            </a:pPr>
            <a:r>
              <a:rPr lang="en-US" dirty="0">
                <a:solidFill>
                  <a:schemeClr val="accent3">
                    <a:lumMod val="25000"/>
                  </a:schemeClr>
                </a:solidFill>
                <a:latin typeface="Abadi"/>
              </a:rPr>
              <a:t>The chart shows that KSC LC-39A has had the most successful launches representing 41.2% of the successful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CE9DC75A-005F-4BAA-2D3F-1C259FED81AD}"/>
              </a:ext>
            </a:extLst>
          </p:cNvPr>
          <p:cNvPicPr>
            <a:picLocks noChangeAspect="1"/>
          </p:cNvPicPr>
          <p:nvPr/>
        </p:nvPicPr>
        <p:blipFill>
          <a:blip r:embed="rId3"/>
          <a:stretch>
            <a:fillRect/>
          </a:stretch>
        </p:blipFill>
        <p:spPr>
          <a:xfrm>
            <a:off x="770011" y="1460500"/>
            <a:ext cx="9296399" cy="269756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61996" y="1345915"/>
            <a:ext cx="10331239" cy="5081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9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1700" dirty="0">
                <a:solidFill>
                  <a:schemeClr val="accent3">
                    <a:lumMod val="25000"/>
                  </a:schemeClr>
                </a:solidFill>
                <a:latin typeface="Abadi" panose="020B0604020104020204" pitchFamily="34" charset="0"/>
              </a:rPr>
              <a:t>SpaceX has had the most successful commercial space launches. They advertise the Falcon 9 rocket launches cost $62 million dollars; other providers cost upward of $165 million dollars. Much of the savings is because SpaceX can reuse the first stage. Therefore if we can determine if the first stage will land, we can determine the cost of a launch.</a:t>
            </a:r>
          </a:p>
          <a:p>
            <a:pPr marL="0" indent="0">
              <a:spcBef>
                <a:spcPts val="1400"/>
              </a:spcBef>
              <a:buNone/>
            </a:pPr>
            <a:endParaRPr lang="en-US" sz="1500" dirty="0">
              <a:solidFill>
                <a:schemeClr val="accent3">
                  <a:lumMod val="25000"/>
                </a:schemeClr>
              </a:solidFill>
              <a:latin typeface="Abadi" panose="020B0604020104020204" pitchFamily="34" charset="0"/>
            </a:endParaRPr>
          </a:p>
          <a:p>
            <a:pPr>
              <a:spcBef>
                <a:spcPts val="1400"/>
              </a:spcBef>
            </a:pPr>
            <a:r>
              <a:rPr lang="en-US" sz="1900" dirty="0">
                <a:solidFill>
                  <a:schemeClr val="accent3">
                    <a:lumMod val="25000"/>
                  </a:schemeClr>
                </a:solidFill>
                <a:latin typeface="Abadi" panose="020B0604020104020204" pitchFamily="34" charset="0"/>
              </a:rPr>
              <a:t>Problems you want to find answers</a:t>
            </a:r>
          </a:p>
          <a:p>
            <a:pPr lvl="1">
              <a:spcBef>
                <a:spcPts val="1400"/>
              </a:spcBef>
            </a:pPr>
            <a:r>
              <a:rPr lang="en-US" sz="1700" dirty="0">
                <a:solidFill>
                  <a:schemeClr val="accent3">
                    <a:lumMod val="25000"/>
                  </a:schemeClr>
                </a:solidFill>
                <a:latin typeface="Abadi" panose="020B0604020104020204" pitchFamily="34" charset="0"/>
              </a:rPr>
              <a:t>How do variable affect the success of the first stage landing?</a:t>
            </a:r>
          </a:p>
          <a:p>
            <a:pPr lvl="1">
              <a:spcBef>
                <a:spcPts val="1400"/>
              </a:spcBef>
            </a:pPr>
            <a:r>
              <a:rPr lang="en-US" sz="1700" dirty="0">
                <a:solidFill>
                  <a:schemeClr val="accent3">
                    <a:lumMod val="25000"/>
                  </a:schemeClr>
                </a:solidFill>
                <a:latin typeface="Abadi" panose="020B0604020104020204" pitchFamily="34" charset="0"/>
              </a:rPr>
              <a:t>Does the rate of successful in the first stage increase over the years? </a:t>
            </a:r>
          </a:p>
          <a:p>
            <a:pPr lvl="1">
              <a:spcBef>
                <a:spcPts val="1400"/>
              </a:spcBef>
            </a:pPr>
            <a:r>
              <a:rPr lang="en-US" sz="1700" dirty="0">
                <a:solidFill>
                  <a:schemeClr val="accent3">
                    <a:lumMod val="25000"/>
                  </a:schemeClr>
                </a:solidFill>
                <a:latin typeface="Abadi" panose="020B0604020104020204" pitchFamily="34" charset="0"/>
              </a:rPr>
              <a:t>Which methods provide the most accurate results to determine the success rate of a successful landing?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Explanation:</a:t>
            </a:r>
          </a:p>
          <a:p>
            <a:pPr lvl="1">
              <a:lnSpc>
                <a:spcPct val="100000"/>
              </a:lnSpc>
              <a:spcBef>
                <a:spcPts val="1400"/>
              </a:spcBef>
            </a:pPr>
            <a:r>
              <a:rPr lang="en-US" dirty="0">
                <a:solidFill>
                  <a:schemeClr val="accent3">
                    <a:lumMod val="25000"/>
                  </a:schemeClr>
                </a:solidFill>
                <a:latin typeface="Abadi"/>
              </a:rPr>
              <a:t>Launch site KSC LC-39A has a 77% success rate</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Launch site by </a:t>
            </a:r>
            <a:r>
              <a:rPr lang="en-US" sz="4000" dirty="0">
                <a:solidFill>
                  <a:srgbClr val="0948CB"/>
                </a:solidFill>
                <a:latin typeface="Abadi"/>
              </a:rPr>
              <a:t>highest launch success ratio</a:t>
            </a:r>
            <a:endParaRPr lang="en-US" dirty="0">
              <a:solidFill>
                <a:srgbClr val="0948CB"/>
              </a:solidFill>
              <a:latin typeface="Abadi"/>
            </a:endParaRPr>
          </a:p>
        </p:txBody>
      </p:sp>
      <p:pic>
        <p:nvPicPr>
          <p:cNvPr id="4" name="Picture 3">
            <a:extLst>
              <a:ext uri="{FF2B5EF4-FFF2-40B4-BE49-F238E27FC236}">
                <a16:creationId xmlns:a16="http://schemas.microsoft.com/office/drawing/2014/main" id="{D3B9702E-7C12-86B7-617C-CC6AAAF88E51}"/>
              </a:ext>
            </a:extLst>
          </p:cNvPr>
          <p:cNvPicPr>
            <a:picLocks noChangeAspect="1"/>
          </p:cNvPicPr>
          <p:nvPr/>
        </p:nvPicPr>
        <p:blipFill>
          <a:blip r:embed="rId3"/>
          <a:stretch>
            <a:fillRect/>
          </a:stretch>
        </p:blipFill>
        <p:spPr>
          <a:xfrm>
            <a:off x="906390" y="1825624"/>
            <a:ext cx="9329810" cy="291292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2985" y="1597848"/>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Explanation: </a:t>
            </a:r>
          </a:p>
          <a:p>
            <a:pPr lvl="1">
              <a:lnSpc>
                <a:spcPct val="100000"/>
              </a:lnSpc>
              <a:spcBef>
                <a:spcPts val="1400"/>
              </a:spcBef>
            </a:pPr>
            <a:r>
              <a:rPr lang="en-US" sz="1800" dirty="0">
                <a:solidFill>
                  <a:schemeClr val="accent3">
                    <a:lumMod val="25000"/>
                  </a:schemeClr>
                </a:solidFill>
                <a:latin typeface="Abadi" panose="020B0604020104020204" pitchFamily="34" charset="0"/>
              </a:rPr>
              <a:t>The chart shows that payloads between </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2000 and 5500 kg have the highest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0948CB"/>
                </a:solidFill>
                <a:latin typeface="Abadi" panose="020B0604020104020204" pitchFamily="34" charset="0"/>
              </a:rPr>
              <a:t>Payload vs. Launch Outcome</a:t>
            </a:r>
            <a:endParaRPr lang="en-US" dirty="0">
              <a:solidFill>
                <a:srgbClr val="0948CB"/>
              </a:solidFill>
              <a:latin typeface="Abadi"/>
            </a:endParaRPr>
          </a:p>
        </p:txBody>
      </p:sp>
      <p:pic>
        <p:nvPicPr>
          <p:cNvPr id="8" name="Picture 7">
            <a:extLst>
              <a:ext uri="{FF2B5EF4-FFF2-40B4-BE49-F238E27FC236}">
                <a16:creationId xmlns:a16="http://schemas.microsoft.com/office/drawing/2014/main" id="{E7E1272E-0795-353B-3204-C58BE4DAD266}"/>
              </a:ext>
            </a:extLst>
          </p:cNvPr>
          <p:cNvPicPr>
            <a:picLocks noChangeAspect="1"/>
          </p:cNvPicPr>
          <p:nvPr/>
        </p:nvPicPr>
        <p:blipFill rotWithShape="1">
          <a:blip r:embed="rId3"/>
          <a:srcRect l="1956" t="2541" r="2021" b="50869"/>
          <a:stretch/>
        </p:blipFill>
        <p:spPr>
          <a:xfrm>
            <a:off x="5675386" y="1333500"/>
            <a:ext cx="5610225" cy="2374900"/>
          </a:xfrm>
          <a:prstGeom prst="rect">
            <a:avLst/>
          </a:prstGeom>
        </p:spPr>
      </p:pic>
      <p:pic>
        <p:nvPicPr>
          <p:cNvPr id="9" name="Picture 8">
            <a:extLst>
              <a:ext uri="{FF2B5EF4-FFF2-40B4-BE49-F238E27FC236}">
                <a16:creationId xmlns:a16="http://schemas.microsoft.com/office/drawing/2014/main" id="{E7E1272E-0795-353B-3204-C58BE4DAD266}"/>
              </a:ext>
            </a:extLst>
          </p:cNvPr>
          <p:cNvPicPr>
            <a:picLocks noChangeAspect="1"/>
          </p:cNvPicPr>
          <p:nvPr/>
        </p:nvPicPr>
        <p:blipFill rotWithShape="1">
          <a:blip r:embed="rId3"/>
          <a:srcRect l="1956" t="50826" r="2021" b="3855"/>
          <a:stretch/>
        </p:blipFill>
        <p:spPr>
          <a:xfrm>
            <a:off x="5675385" y="3987223"/>
            <a:ext cx="5610225" cy="20383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79816"/>
            <a:ext cx="4398889" cy="4439533"/>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best performing confusion matrix has an accuracy of 83.3%. Which demonstrates good performance when predicting the landing success of the Falcon 9 first stage.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4D01630-B3CE-AB39-09A0-90FE6426464E}"/>
              </a:ext>
            </a:extLst>
          </p:cNvPr>
          <p:cNvPicPr>
            <a:picLocks noChangeAspect="1"/>
          </p:cNvPicPr>
          <p:nvPr/>
        </p:nvPicPr>
        <p:blipFill>
          <a:blip r:embed="rId3"/>
          <a:stretch>
            <a:fillRect/>
          </a:stretch>
        </p:blipFill>
        <p:spPr>
          <a:xfrm>
            <a:off x="5403850" y="1892517"/>
            <a:ext cx="5219700" cy="44100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249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is the best algorithm for this dataset </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rate of success rate of all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Orbits of ES-L1, GEO, Heo and SSO have 100%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has improved over time </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low payload mass shoe better results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request</a:t>
            </a:r>
          </a:p>
          <a:p>
            <a:pPr lvl="1">
              <a:lnSpc>
                <a:spcPct val="120000"/>
              </a:lnSpc>
              <a:spcBef>
                <a:spcPts val="1400"/>
              </a:spcBef>
            </a:pP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Transformed data to simple classifications to label launch success or not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3200"/>
            <a:ext cx="10393289" cy="4552373"/>
          </a:xfrm>
          <a:prstGeom prst="rect">
            <a:avLst/>
          </a:prstGeom>
        </p:spPr>
        <p:txBody>
          <a:bodyPr/>
          <a:lstStyle/>
          <a:p>
            <a:pPr>
              <a:lnSpc>
                <a:spcPct val="100000"/>
              </a:lnSpc>
              <a:spcBef>
                <a:spcPts val="1400"/>
              </a:spcBef>
            </a:pPr>
            <a:r>
              <a:rPr lang="en-US" sz="1700" dirty="0">
                <a:solidFill>
                  <a:schemeClr val="accent3">
                    <a:lumMod val="25000"/>
                  </a:schemeClr>
                </a:solidFill>
                <a:latin typeface="Abadi" panose="020B0604020104020204" pitchFamily="34" charset="0"/>
              </a:rPr>
              <a:t>Data collection for predicting the Falcon 9 first stage landing success was collected using both API requests and web scraping.</a:t>
            </a:r>
          </a:p>
          <a:p>
            <a:pPr lvl="2">
              <a:lnSpc>
                <a:spcPct val="100000"/>
              </a:lnSpc>
              <a:spcBef>
                <a:spcPts val="1400"/>
              </a:spcBef>
            </a:pPr>
            <a:r>
              <a:rPr lang="en-US" sz="1500" dirty="0">
                <a:solidFill>
                  <a:schemeClr val="accent3">
                    <a:lumMod val="25000"/>
                  </a:schemeClr>
                </a:solidFill>
                <a:latin typeface="Abadi" panose="020B0604020104020204" pitchFamily="34" charset="0"/>
              </a:rPr>
              <a:t>Historical data of SpaceX Falcon 9 launches was obtained from the SpaceX API </a:t>
            </a:r>
          </a:p>
          <a:p>
            <a:pPr lvl="2">
              <a:lnSpc>
                <a:spcPct val="100000"/>
              </a:lnSpc>
              <a:spcBef>
                <a:spcPts val="1400"/>
              </a:spcBef>
            </a:pPr>
            <a:r>
              <a:rPr lang="en-US" sz="1500" dirty="0"/>
              <a:t>Multiple API endpoints were used to gather detailed information about each launch, including rocket details, payload information, launch site, and landing outcomes.</a:t>
            </a:r>
            <a:endParaRPr lang="en-US" sz="1500" dirty="0">
              <a:solidFill>
                <a:schemeClr val="accent3">
                  <a:lumMod val="25000"/>
                </a:schemeClr>
              </a:solidFill>
              <a:latin typeface="Abadi" panose="020B0604020104020204" pitchFamily="34" charset="0"/>
            </a:endParaRPr>
          </a:p>
          <a:p>
            <a:pPr lvl="2">
              <a:lnSpc>
                <a:spcPct val="100000"/>
              </a:lnSpc>
              <a:spcBef>
                <a:spcPts val="1400"/>
              </a:spcBef>
            </a:pPr>
            <a:r>
              <a:rPr lang="en-US" sz="1500" dirty="0"/>
              <a:t>Helper functions were defined to make API requests and extract relevant data using identification numbers provided in the initial dataset.</a:t>
            </a:r>
            <a:endParaRPr lang="en-US" sz="1500" dirty="0">
              <a:solidFill>
                <a:schemeClr val="accent3">
                  <a:lumMod val="25000"/>
                </a:schemeClr>
              </a:solidFill>
              <a:latin typeface="Abadi" panose="020B0604020104020204" pitchFamily="34" charset="0"/>
            </a:endParaRPr>
          </a:p>
          <a:p>
            <a:pPr lvl="2">
              <a:lnSpc>
                <a:spcPct val="100000"/>
              </a:lnSpc>
              <a:spcBef>
                <a:spcPts val="1400"/>
              </a:spcBef>
            </a:pPr>
            <a:r>
              <a:rPr lang="en-US" sz="1500" dirty="0"/>
              <a:t>The extracted data was stored in lists, which were then combined to create a comprehensive dataset.</a:t>
            </a:r>
          </a:p>
          <a:p>
            <a:pPr lvl="2">
              <a:lnSpc>
                <a:spcPct val="100000"/>
              </a:lnSpc>
              <a:spcBef>
                <a:spcPts val="1400"/>
              </a:spcBef>
            </a:pPr>
            <a:r>
              <a:rPr lang="en-US" sz="1500" dirty="0">
                <a:solidFill>
                  <a:schemeClr val="accent3">
                    <a:lumMod val="25000"/>
                  </a:schemeClr>
                </a:solidFill>
                <a:latin typeface="Abadi" panose="020B0604020104020204" pitchFamily="34" charset="0"/>
              </a:rPr>
              <a:t>Using </a:t>
            </a:r>
            <a:r>
              <a:rPr lang="en-US" sz="1500" dirty="0" err="1">
                <a:solidFill>
                  <a:schemeClr val="accent3">
                    <a:lumMod val="25000"/>
                  </a:schemeClr>
                </a:solidFill>
                <a:latin typeface="Abadi" panose="020B0604020104020204" pitchFamily="34" charset="0"/>
              </a:rPr>
              <a:t>BeautifulSoup</a:t>
            </a:r>
            <a:r>
              <a:rPr lang="en-US" sz="1500" dirty="0">
                <a:solidFill>
                  <a:schemeClr val="accent3">
                    <a:lumMod val="25000"/>
                  </a:schemeClr>
                </a:solidFill>
                <a:latin typeface="Abadi" panose="020B0604020104020204" pitchFamily="34" charset="0"/>
              </a:rPr>
              <a:t> additional launch records were extracted from Wikipedia </a:t>
            </a:r>
          </a:p>
          <a:p>
            <a:pPr lvl="2">
              <a:lnSpc>
                <a:spcPct val="100000"/>
              </a:lnSpc>
              <a:spcBef>
                <a:spcPts val="1400"/>
              </a:spcBef>
            </a:pPr>
            <a:r>
              <a:rPr lang="en-US" sz="1500" dirty="0">
                <a:solidFill>
                  <a:schemeClr val="accent3">
                    <a:lumMod val="25000"/>
                  </a:schemeClr>
                </a:solidFill>
                <a:latin typeface="Abadi" panose="020B0604020104020204" pitchFamily="34" charset="0"/>
              </a:rPr>
              <a:t>Column names were extracted from the table headers, and individual launch records were parsed and stored in a dictionary</a:t>
            </a:r>
          </a:p>
          <a:p>
            <a:pPr lvl="2">
              <a:lnSpc>
                <a:spcPct val="100000"/>
              </a:lnSpc>
              <a:spcBef>
                <a:spcPts val="1400"/>
              </a:spcBef>
            </a:pPr>
            <a:r>
              <a:rPr lang="en-US" sz="1500" dirty="0">
                <a:solidFill>
                  <a:schemeClr val="accent3">
                    <a:lumMod val="25000"/>
                  </a:schemeClr>
                </a:solidFill>
                <a:latin typeface="Abadi" panose="020B0604020104020204" pitchFamily="34" charset="0"/>
              </a:rPr>
              <a:t>The parsed data was converted into a Pandas </a:t>
            </a:r>
            <a:r>
              <a:rPr lang="en-US" sz="1500" dirty="0" err="1">
                <a:solidFill>
                  <a:schemeClr val="accent3">
                    <a:lumMod val="25000"/>
                  </a:schemeClr>
                </a:solidFill>
                <a:latin typeface="Abadi" panose="020B0604020104020204" pitchFamily="34" charset="0"/>
              </a:rPr>
              <a:t>Dataframe</a:t>
            </a:r>
            <a:r>
              <a:rPr lang="en-US" sz="1500" dirty="0">
                <a:solidFill>
                  <a:schemeClr val="accent3">
                    <a:lumMod val="25000"/>
                  </a:schemeClr>
                </a:solidFill>
                <a:latin typeface="Abadi" panose="020B0604020104020204" pitchFamily="34" charset="0"/>
              </a:rPr>
              <a:t> for further analysis and reprocessing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282124"/>
            <a:ext cx="10101189" cy="5037226"/>
          </a:xfrm>
          <a:prstGeom prst="rect">
            <a:avLst/>
          </a:prstGeom>
        </p:spPr>
        <p:txBody>
          <a:bodyPr vert="horz" lIns="91440" tIns="45720" rIns="91440" bIns="45720" rtlCol="0" anchor="t">
            <a:normAutofit/>
          </a:bodyPr>
          <a:lstStyle/>
          <a:p>
            <a:endParaRPr lang="en-US" sz="1800" b="1" i="0" u="none" strike="noStrike" dirty="0">
              <a:solidFill>
                <a:srgbClr val="000000"/>
              </a:solidFill>
              <a:effectLst/>
              <a:latin typeface="Calibri" panose="020F0502020204030204" pitchFamily="34" charset="0"/>
            </a:endParaRPr>
          </a:p>
          <a:p>
            <a:endParaRPr lang="en-US" sz="1800" b="1" dirty="0">
              <a:solidFill>
                <a:srgbClr val="000000"/>
              </a:solidFill>
              <a:latin typeface="Calibri" panose="020F0502020204030204" pitchFamily="34" charset="0"/>
            </a:endParaRPr>
          </a:p>
          <a:p>
            <a:endParaRPr lang="en-US" sz="1800" b="1" i="0" u="none" strike="noStrike" dirty="0">
              <a:solidFill>
                <a:srgbClr val="000000"/>
              </a:solidFill>
              <a:effectLst/>
              <a:latin typeface="Calibri" panose="020F0502020204030204" pitchFamily="34" charset="0"/>
            </a:endParaRPr>
          </a:p>
          <a:p>
            <a:pPr>
              <a:lnSpc>
                <a:spcPct val="100000"/>
              </a:lnSpc>
            </a:pPr>
            <a:r>
              <a:rPr lang="en-US" sz="1800" b="1" i="0" u="none" strike="noStrike" dirty="0">
                <a:solidFill>
                  <a:srgbClr val="000000"/>
                </a:solidFill>
                <a:effectLst/>
                <a:latin typeface="Calibri" panose="020F0502020204030204" pitchFamily="34" charset="0"/>
              </a:rPr>
              <a:t>Initialize Libraries</a:t>
            </a:r>
            <a:r>
              <a:rPr lang="en-US" sz="1800" b="0" i="0" u="none" strike="noStrike" dirty="0">
                <a:solidFill>
                  <a:srgbClr val="000000"/>
                </a:solidFill>
                <a:effectLst/>
                <a:latin typeface="Calibri" panose="020F0502020204030204" pitchFamily="34" charset="0"/>
              </a:rPr>
              <a:t>: Import necessary libraries for HTTP requests, data manipulation, and date handling.</a:t>
            </a:r>
            <a:r>
              <a:rPr lang="en-US" dirty="0"/>
              <a:t> </a:t>
            </a:r>
            <a:endParaRPr lang="en-US" sz="1800" b="1" i="0" u="none" strike="noStrike" dirty="0">
              <a:solidFill>
                <a:srgbClr val="000000"/>
              </a:solidFill>
              <a:effectLst/>
              <a:latin typeface="Calibri" panose="020F0502020204030204" pitchFamily="34" charset="0"/>
            </a:endParaRPr>
          </a:p>
          <a:p>
            <a:pPr>
              <a:lnSpc>
                <a:spcPct val="100000"/>
              </a:lnSpc>
            </a:pPr>
            <a:r>
              <a:rPr lang="en-US" sz="1800" b="1" i="0" u="none" strike="noStrike" dirty="0">
                <a:solidFill>
                  <a:srgbClr val="000000"/>
                </a:solidFill>
                <a:effectLst/>
                <a:latin typeface="Calibri" panose="020F0502020204030204" pitchFamily="34" charset="0"/>
              </a:rPr>
              <a:t>Define Helper Functions</a:t>
            </a:r>
            <a:r>
              <a:rPr lang="en-US" sz="1800" b="0" i="0" u="none" strike="noStrike" dirty="0">
                <a:solidFill>
                  <a:srgbClr val="000000"/>
                </a:solidFill>
                <a:effectLst/>
                <a:latin typeface="Calibri" panose="020F0502020204030204" pitchFamily="34" charset="0"/>
              </a:rPr>
              <a:t>: Create functions to call SpaceX API and extract data for rocket, launchpad, payload, and cores.</a:t>
            </a:r>
            <a:endParaRPr lang="en-US" dirty="0"/>
          </a:p>
          <a:p>
            <a:pPr>
              <a:lnSpc>
                <a:spcPct val="100000"/>
              </a:lnSpc>
            </a:pPr>
            <a:r>
              <a:rPr lang="en-US" sz="1800" b="1" i="0" u="none" strike="noStrike" dirty="0">
                <a:solidFill>
                  <a:srgbClr val="000000"/>
                </a:solidFill>
                <a:effectLst/>
                <a:latin typeface="Calibri" panose="020F0502020204030204" pitchFamily="34" charset="0"/>
              </a:rPr>
              <a:t>Get Launch Data</a:t>
            </a:r>
            <a:r>
              <a:rPr lang="en-US" sz="1800" b="0" i="0" u="none" strike="noStrike" dirty="0">
                <a:solidFill>
                  <a:srgbClr val="000000"/>
                </a:solidFill>
                <a:effectLst/>
                <a:latin typeface="Calibri" panose="020F0502020204030204" pitchFamily="34" charset="0"/>
              </a:rPr>
              <a:t>: Request and parse past SpaceX launch data using the SpaceX API.</a:t>
            </a:r>
            <a:r>
              <a:rPr lang="en-US" dirty="0"/>
              <a:t> </a:t>
            </a:r>
          </a:p>
          <a:p>
            <a:pPr>
              <a:lnSpc>
                <a:spcPct val="100000"/>
              </a:lnSpc>
            </a:pPr>
            <a:r>
              <a:rPr lang="en-US" sz="1800" b="1" i="0" u="none" strike="noStrike" dirty="0">
                <a:solidFill>
                  <a:srgbClr val="000000"/>
                </a:solidFill>
                <a:effectLst/>
                <a:latin typeface="Calibri" panose="020F0502020204030204" pitchFamily="34" charset="0"/>
              </a:rPr>
              <a:t>Extract Detailed Data</a:t>
            </a:r>
            <a:r>
              <a:rPr lang="en-US" sz="1800" b="0" i="0" u="none" strike="noStrike" dirty="0">
                <a:solidFill>
                  <a:srgbClr val="000000"/>
                </a:solidFill>
                <a:effectLst/>
                <a:latin typeface="Calibri" panose="020F0502020204030204" pitchFamily="34" charset="0"/>
              </a:rPr>
              <a:t>: Use IDs from the initial data to fetch detailed information on rockets, launchpads, payloads, and cores.</a:t>
            </a:r>
            <a:endParaRPr lang="en-US" dirty="0"/>
          </a:p>
          <a:p>
            <a:pPr>
              <a:lnSpc>
                <a:spcPct val="100000"/>
              </a:lnSpc>
            </a:pPr>
            <a:r>
              <a:rPr lang="en-US" sz="1800" b="1" i="0" u="none" strike="noStrike" dirty="0">
                <a:solidFill>
                  <a:srgbClr val="000000"/>
                </a:solidFill>
                <a:effectLst/>
                <a:latin typeface="Calibri" panose="020F0502020204030204" pitchFamily="34" charset="0"/>
              </a:rPr>
              <a:t>Store Data</a:t>
            </a:r>
            <a:r>
              <a:rPr lang="en-US" sz="1800" b="0" i="0" u="none" strike="noStrike" dirty="0">
                <a:solidFill>
                  <a:srgbClr val="000000"/>
                </a:solidFill>
                <a:effectLst/>
                <a:latin typeface="Calibri" panose="020F0502020204030204" pitchFamily="34" charset="0"/>
              </a:rPr>
              <a:t>: Append the extracted data into lists</a:t>
            </a:r>
            <a:endParaRPr lang="en-US" dirty="0"/>
          </a:p>
          <a:p>
            <a:pPr marL="0" indent="0" algn="ctr">
              <a:buNone/>
            </a:pPr>
            <a:r>
              <a:rPr lang="en-US" sz="1800" dirty="0" err="1">
                <a:hlinkClick r:id="rId3"/>
              </a:rPr>
              <a:t>Github:API</a:t>
            </a:r>
            <a:r>
              <a:rPr lang="en-US" sz="1800" dirty="0"/>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8" name="Picture 27">
            <a:extLst>
              <a:ext uri="{FF2B5EF4-FFF2-40B4-BE49-F238E27FC236}">
                <a16:creationId xmlns:a16="http://schemas.microsoft.com/office/drawing/2014/main" id="{EA0233A7-882E-707F-8B61-3F168E9010C7}"/>
              </a:ext>
            </a:extLst>
          </p:cNvPr>
          <p:cNvPicPr>
            <a:picLocks noChangeAspect="1"/>
          </p:cNvPicPr>
          <p:nvPr/>
        </p:nvPicPr>
        <p:blipFill>
          <a:blip r:embed="rId4"/>
          <a:stretch>
            <a:fillRect/>
          </a:stretch>
        </p:blipFill>
        <p:spPr>
          <a:xfrm>
            <a:off x="891874" y="1509712"/>
            <a:ext cx="9370086" cy="51911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45806"/>
            <a:ext cx="9694789" cy="4721143"/>
          </a:xfrm>
          <a:prstGeom prst="rect">
            <a:avLst/>
          </a:prstGeom>
        </p:spPr>
        <p:txBody>
          <a:bodyPr lIns="91440" tIns="45720" rIns="91440" bIns="45720" anchor="t">
            <a:noAutofit/>
          </a:bodyPr>
          <a:lstStyle/>
          <a:p>
            <a:pPr>
              <a:lnSpc>
                <a:spcPct val="100000"/>
              </a:lnSpc>
              <a:spcBef>
                <a:spcPts val="1400"/>
              </a:spcBef>
            </a:pPr>
            <a:endParaRPr lang="en-US" sz="1600" b="1" dirty="0"/>
          </a:p>
          <a:p>
            <a:pPr marL="0" indent="0">
              <a:lnSpc>
                <a:spcPct val="100000"/>
              </a:lnSpc>
              <a:spcBef>
                <a:spcPts val="1400"/>
              </a:spcBef>
              <a:buNone/>
            </a:pPr>
            <a:r>
              <a:rPr lang="en-US" sz="1800" b="0" i="0" u="none" strike="noStrike" dirty="0">
                <a:solidFill>
                  <a:srgbClr val="000000"/>
                </a:solidFill>
                <a:effectLst/>
                <a:latin typeface="Calibri" panose="020F0502020204030204" pitchFamily="34" charset="0"/>
              </a:rPr>
              <a:t>Fetch HTML Content ➡️ Extract Table Headers ➡️ Parse Launch Records ➡️ Create </a:t>
            </a:r>
            <a:r>
              <a:rPr lang="en-US" sz="1800" b="0" i="0" u="none" strike="noStrike" dirty="0" err="1">
                <a:solidFill>
                  <a:srgbClr val="000000"/>
                </a:solidFill>
                <a:effectLst/>
                <a:latin typeface="Calibri" panose="020F0502020204030204" pitchFamily="34" charset="0"/>
              </a:rPr>
              <a:t>DataFrame</a:t>
            </a:r>
            <a:r>
              <a:rPr lang="en-US" sz="1100" dirty="0"/>
              <a:t> </a:t>
            </a:r>
          </a:p>
          <a:p>
            <a:pPr marL="0" indent="0">
              <a:lnSpc>
                <a:spcPct val="100000"/>
              </a:lnSpc>
              <a:spcBef>
                <a:spcPts val="1400"/>
              </a:spcBef>
              <a:buNone/>
            </a:pPr>
            <a:endParaRPr lang="en-US" sz="1600" b="1" dirty="0"/>
          </a:p>
          <a:p>
            <a:pPr>
              <a:lnSpc>
                <a:spcPct val="100000"/>
              </a:lnSpc>
              <a:spcBef>
                <a:spcPts val="1400"/>
              </a:spcBef>
            </a:pPr>
            <a:r>
              <a:rPr lang="en-US" sz="1600" b="1" dirty="0"/>
              <a:t>Fetch HTML Content</a:t>
            </a:r>
            <a:r>
              <a:rPr lang="en-US" sz="1600" dirty="0"/>
              <a:t>: Use requests to get HTML page.</a:t>
            </a:r>
          </a:p>
          <a:p>
            <a:pPr>
              <a:lnSpc>
                <a:spcPct val="100000"/>
              </a:lnSpc>
              <a:spcBef>
                <a:spcPts val="1400"/>
              </a:spcBef>
            </a:pPr>
            <a:r>
              <a:rPr lang="en-US" sz="1600" b="1" dirty="0"/>
              <a:t>Extract Table Headers</a:t>
            </a:r>
            <a:r>
              <a:rPr lang="en-US" sz="1600" dirty="0"/>
              <a:t>: Use </a:t>
            </a:r>
            <a:r>
              <a:rPr lang="en-US" sz="1600" dirty="0" err="1"/>
              <a:t>BeautifulSoup</a:t>
            </a:r>
            <a:r>
              <a:rPr lang="en-US" sz="1600" dirty="0"/>
              <a:t> to parse and extract column names.</a:t>
            </a:r>
          </a:p>
          <a:p>
            <a:pPr>
              <a:lnSpc>
                <a:spcPct val="100000"/>
              </a:lnSpc>
              <a:spcBef>
                <a:spcPts val="1400"/>
              </a:spcBef>
            </a:pPr>
            <a:r>
              <a:rPr lang="en-US" sz="1600" b="1" dirty="0"/>
              <a:t>Parse Launch Records</a:t>
            </a:r>
            <a:r>
              <a:rPr lang="en-US" sz="1600" dirty="0"/>
              <a:t>: Loop through rows to extract data and store in a dictionary.</a:t>
            </a:r>
          </a:p>
          <a:p>
            <a:pPr>
              <a:lnSpc>
                <a:spcPct val="100000"/>
              </a:lnSpc>
              <a:spcBef>
                <a:spcPts val="1400"/>
              </a:spcBef>
            </a:pPr>
            <a:r>
              <a:rPr lang="en-US" sz="1600" b="1" dirty="0"/>
              <a:t>Create </a:t>
            </a:r>
            <a:r>
              <a:rPr lang="en-US" sz="1600" b="1" dirty="0" err="1"/>
              <a:t>DataFrame</a:t>
            </a:r>
            <a:r>
              <a:rPr lang="en-US" sz="1600" dirty="0"/>
              <a:t>: Convert dictionary to </a:t>
            </a:r>
            <a:r>
              <a:rPr lang="en-US" sz="1600" dirty="0" err="1"/>
              <a:t>DataFrame</a:t>
            </a:r>
            <a:r>
              <a:rPr lang="en-US" sz="1600" dirty="0"/>
              <a:t>.</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a:t>
            </a:r>
            <a:r>
              <a:rPr lang="en-US" sz="2200" dirty="0" err="1">
                <a:solidFill>
                  <a:schemeClr val="accent3">
                    <a:lumMod val="25000"/>
                  </a:schemeClr>
                </a:solidFill>
                <a:latin typeface="Abadi" panose="020B0604020104020204" pitchFamily="34" charset="0"/>
                <a:hlinkClick r:id="rId3"/>
              </a:rPr>
              <a:t>Webscrapping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303</TotalTime>
  <Words>2175</Words>
  <Application>Microsoft Office PowerPoint</Application>
  <PresentationFormat>Widescreen</PresentationFormat>
  <Paragraphs>293</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 Unicode MS</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Jessica Gunnell</cp:lastModifiedBy>
  <cp:revision>200</cp:revision>
  <dcterms:created xsi:type="dcterms:W3CDTF">2021-04-29T18:58:34Z</dcterms:created>
  <dcterms:modified xsi:type="dcterms:W3CDTF">2024-07-02T23:21:26Z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